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48"/>
  </p:notesMasterIdLst>
  <p:handoutMasterIdLst>
    <p:handoutMasterId r:id="rId49"/>
  </p:handoutMasterIdLst>
  <p:sldIdLst>
    <p:sldId id="279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11" r:id="rId33"/>
    <p:sldId id="309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911CE8-9E9A-4F16-8F2A-0068449C42CE}">
          <p14:sldIdLst>
            <p14:sldId id="279"/>
            <p14:sldId id="278"/>
          </p14:sldIdLst>
        </p14:section>
        <p14:section name="Введение" id="{461C4A13-474A-4DC3-AE7A-9CD3E445E9A1}">
          <p14:sldIdLst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</p14:sldIdLst>
        </p14:section>
        <p14:section name="Когда можно, а когда нельзя" id="{EC0B37AC-76D9-4359-809C-19C23145F789}">
          <p14:sldIdLst>
            <p14:sldId id="290"/>
            <p14:sldId id="292"/>
            <p14:sldId id="291"/>
            <p14:sldId id="293"/>
            <p14:sldId id="294"/>
          </p14:sldIdLst>
        </p14:section>
        <p14:section name="Как найти время" id="{7C406248-029F-4B3C-A774-43A5D02A29B2}">
          <p14:sldIdLst>
            <p14:sldId id="295"/>
            <p14:sldId id="296"/>
            <p14:sldId id="297"/>
            <p14:sldId id="298"/>
            <p14:sldId id="299"/>
          </p14:sldIdLst>
        </p14:section>
        <p14:section name="Как выбирать задачи" id="{77AB5E75-C7DB-41BB-8D94-FF988BF816EE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311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Заключение" id="{0A5C78EF-479B-447F-B4AE-B2CBB27012F9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 Kugushev" initials="AK" lastIdx="1" clrIdx="0">
    <p:extLst>
      <p:ext uri="{19B8F6BF-5375-455C-9EA6-DF929625EA0E}">
        <p15:presenceInfo xmlns:p15="http://schemas.microsoft.com/office/powerpoint/2012/main" userId="S::Aleksandr_Kugushev@epam.com::f2954829-ff1f-44dd-aa8f-e96dc549c5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BD3"/>
    <a:srgbClr val="C0DA7F"/>
    <a:srgbClr val="51ADB6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9663" autoAdjust="0"/>
  </p:normalViewPr>
  <p:slideViewPr>
    <p:cSldViewPr snapToGrid="0">
      <p:cViewPr varScale="1">
        <p:scale>
          <a:sx n="141" d="100"/>
          <a:sy n="141" d="100"/>
        </p:scale>
        <p:origin x="79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3-409A-A61F-C1434C74D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3-409A-A61F-C1434C74D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C-436F-AFBC-A7E8AA2FB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AC-436F-AFBC-A7E8AA2FB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Курильщика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E-4254-9195-8343A228C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E-4254-9195-8343A228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Инженера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F-40F5-9446-7940E9F347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Senior/Lead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F-40F5-9446-7940E9F34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EDAFFE2C-41C6-492F-9629-67F33A818495}" type="pres">
      <dgm:prSet presAssocID="{7E8EFB9F-B464-4BBC-B05F-1689DE6725BE}" presName="outerComposite" presStyleCnt="0">
        <dgm:presLayoutVars>
          <dgm:chMax val="5"/>
          <dgm:dir/>
          <dgm:resizeHandles val="exact"/>
        </dgm:presLayoutVars>
      </dgm:prSet>
      <dgm:spPr/>
    </dgm:pt>
    <dgm:pt modelId="{36BAAF77-6C58-4BB2-B654-035B64CF41E2}" type="pres">
      <dgm:prSet presAssocID="{7E8EFB9F-B464-4BBC-B05F-1689DE6725BE}" presName="dummyMaxCanvas" presStyleCnt="0">
        <dgm:presLayoutVars/>
      </dgm:prSet>
      <dgm:spPr/>
    </dgm:pt>
    <dgm:pt modelId="{1327C380-08B2-4255-AEA6-FBD03C0AA891}" type="pres">
      <dgm:prSet presAssocID="{7E8EFB9F-B464-4BBC-B05F-1689DE6725BE}" presName="FiveNodes_1" presStyleLbl="node1" presStyleIdx="0" presStyleCnt="5">
        <dgm:presLayoutVars>
          <dgm:bulletEnabled val="1"/>
        </dgm:presLayoutVars>
      </dgm:prSet>
      <dgm:spPr/>
    </dgm:pt>
    <dgm:pt modelId="{173EBEEF-25D3-4FAB-B43E-063180B5BDE3}" type="pres">
      <dgm:prSet presAssocID="{7E8EFB9F-B464-4BBC-B05F-1689DE6725BE}" presName="FiveNodes_2" presStyleLbl="node1" presStyleIdx="1" presStyleCnt="5">
        <dgm:presLayoutVars>
          <dgm:bulletEnabled val="1"/>
        </dgm:presLayoutVars>
      </dgm:prSet>
      <dgm:spPr/>
    </dgm:pt>
    <dgm:pt modelId="{7C71A1B9-2AB8-43D8-BB50-F04646217CE3}" type="pres">
      <dgm:prSet presAssocID="{7E8EFB9F-B464-4BBC-B05F-1689DE6725BE}" presName="FiveNodes_3" presStyleLbl="node1" presStyleIdx="2" presStyleCnt="5">
        <dgm:presLayoutVars>
          <dgm:bulletEnabled val="1"/>
        </dgm:presLayoutVars>
      </dgm:prSet>
      <dgm:spPr/>
    </dgm:pt>
    <dgm:pt modelId="{B83C7AC4-256F-419B-8805-4145D32A0C82}" type="pres">
      <dgm:prSet presAssocID="{7E8EFB9F-B464-4BBC-B05F-1689DE6725BE}" presName="FiveNodes_4" presStyleLbl="node1" presStyleIdx="3" presStyleCnt="5">
        <dgm:presLayoutVars>
          <dgm:bulletEnabled val="1"/>
        </dgm:presLayoutVars>
      </dgm:prSet>
      <dgm:spPr/>
    </dgm:pt>
    <dgm:pt modelId="{1561F533-D090-4BCF-9D05-D17F066BD188}" type="pres">
      <dgm:prSet presAssocID="{7E8EFB9F-B464-4BBC-B05F-1689DE6725BE}" presName="FiveNodes_5" presStyleLbl="node1" presStyleIdx="4" presStyleCnt="5">
        <dgm:presLayoutVars>
          <dgm:bulletEnabled val="1"/>
        </dgm:presLayoutVars>
      </dgm:prSet>
      <dgm:spPr/>
    </dgm:pt>
    <dgm:pt modelId="{43C4DD39-D60F-4513-BB53-83A56099DCEA}" type="pres">
      <dgm:prSet presAssocID="{7E8EFB9F-B464-4BBC-B05F-1689DE6725BE}" presName="FiveConn_1-2" presStyleLbl="fgAccFollowNode1" presStyleIdx="0" presStyleCnt="4">
        <dgm:presLayoutVars>
          <dgm:bulletEnabled val="1"/>
        </dgm:presLayoutVars>
      </dgm:prSet>
      <dgm:spPr/>
    </dgm:pt>
    <dgm:pt modelId="{DF335D01-B356-417D-98F6-1C4F42E5D9D1}" type="pres">
      <dgm:prSet presAssocID="{7E8EFB9F-B464-4BBC-B05F-1689DE6725BE}" presName="FiveConn_2-3" presStyleLbl="fgAccFollowNode1" presStyleIdx="1" presStyleCnt="4">
        <dgm:presLayoutVars>
          <dgm:bulletEnabled val="1"/>
        </dgm:presLayoutVars>
      </dgm:prSet>
      <dgm:spPr/>
    </dgm:pt>
    <dgm:pt modelId="{69ABE22D-F004-4098-9814-42F8044202B2}" type="pres">
      <dgm:prSet presAssocID="{7E8EFB9F-B464-4BBC-B05F-1689DE6725BE}" presName="FiveConn_3-4" presStyleLbl="fgAccFollowNode1" presStyleIdx="2" presStyleCnt="4">
        <dgm:presLayoutVars>
          <dgm:bulletEnabled val="1"/>
        </dgm:presLayoutVars>
      </dgm:prSet>
      <dgm:spPr/>
    </dgm:pt>
    <dgm:pt modelId="{FB2383A4-ABA0-4AB9-983E-6B2AF5BB4C13}" type="pres">
      <dgm:prSet presAssocID="{7E8EFB9F-B464-4BBC-B05F-1689DE6725BE}" presName="FiveConn_4-5" presStyleLbl="fgAccFollowNode1" presStyleIdx="3" presStyleCnt="4">
        <dgm:presLayoutVars>
          <dgm:bulletEnabled val="1"/>
        </dgm:presLayoutVars>
      </dgm:prSet>
      <dgm:spPr/>
    </dgm:pt>
    <dgm:pt modelId="{C019B257-3307-4F04-877A-65937C41E11B}" type="pres">
      <dgm:prSet presAssocID="{7E8EFB9F-B464-4BBC-B05F-1689DE6725BE}" presName="FiveNodes_1_text" presStyleLbl="node1" presStyleIdx="4" presStyleCnt="5">
        <dgm:presLayoutVars>
          <dgm:bulletEnabled val="1"/>
        </dgm:presLayoutVars>
      </dgm:prSet>
      <dgm:spPr/>
    </dgm:pt>
    <dgm:pt modelId="{908FE6A8-5AA4-4DB7-94B0-7C412E10A3F2}" type="pres">
      <dgm:prSet presAssocID="{7E8EFB9F-B464-4BBC-B05F-1689DE6725BE}" presName="FiveNodes_2_text" presStyleLbl="node1" presStyleIdx="4" presStyleCnt="5">
        <dgm:presLayoutVars>
          <dgm:bulletEnabled val="1"/>
        </dgm:presLayoutVars>
      </dgm:prSet>
      <dgm:spPr/>
    </dgm:pt>
    <dgm:pt modelId="{F19CEEDD-4AD6-423D-9475-BF6CDE943A13}" type="pres">
      <dgm:prSet presAssocID="{7E8EFB9F-B464-4BBC-B05F-1689DE6725BE}" presName="FiveNodes_3_text" presStyleLbl="node1" presStyleIdx="4" presStyleCnt="5">
        <dgm:presLayoutVars>
          <dgm:bulletEnabled val="1"/>
        </dgm:presLayoutVars>
      </dgm:prSet>
      <dgm:spPr/>
    </dgm:pt>
    <dgm:pt modelId="{F0910A7E-656A-4B9F-8EA5-4DB498AB85C7}" type="pres">
      <dgm:prSet presAssocID="{7E8EFB9F-B464-4BBC-B05F-1689DE6725BE}" presName="FiveNodes_4_text" presStyleLbl="node1" presStyleIdx="4" presStyleCnt="5">
        <dgm:presLayoutVars>
          <dgm:bulletEnabled val="1"/>
        </dgm:presLayoutVars>
      </dgm:prSet>
      <dgm:spPr/>
    </dgm:pt>
    <dgm:pt modelId="{E55FA6F4-4ADC-4705-95F3-E41F4F5E40BB}" type="pres">
      <dgm:prSet presAssocID="{7E8EFB9F-B464-4BBC-B05F-1689DE6725B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CE63A03-504C-40F7-BBA4-C9B33F92AEA7}" type="presOf" srcId="{E8F3655B-FDCD-46B1-BEB1-242952C286B8}" destId="{1561F533-D090-4BCF-9D05-D17F066BD188}" srcOrd="0" destOrd="0" presId="urn:microsoft.com/office/officeart/2005/8/layout/vProcess5"/>
    <dgm:cxn modelId="{04C98208-35AA-4416-BB89-640A05098861}" type="presOf" srcId="{045DB45F-3731-4FD5-A955-65E5C9C8CBC7}" destId="{173EBEEF-25D3-4FAB-B43E-063180B5BDE3}" srcOrd="0" destOrd="0" presId="urn:microsoft.com/office/officeart/2005/8/layout/vProcess5"/>
    <dgm:cxn modelId="{0B7FC70D-CA4A-47DF-94F9-DB089FAA801A}" type="presOf" srcId="{7E8EFB9F-B464-4BBC-B05F-1689DE6725BE}" destId="{EDAFFE2C-41C6-492F-9629-67F33A818495}" srcOrd="0" destOrd="0" presId="urn:microsoft.com/office/officeart/2005/8/layout/vProcess5"/>
    <dgm:cxn modelId="{767DCC23-6E8B-427D-8D46-8B7416260794}" srcId="{7E8EFB9F-B464-4BBC-B05F-1689DE6725BE}" destId="{F97389F8-9AD6-42EA-9B6D-E05A947281A2}" srcOrd="0" destOrd="0" parTransId="{C3DCFFBE-8865-4C34-969F-A23CC2BB84A4}" sibTransId="{A77158BA-AD6C-49BF-8B43-03252D2AB949}"/>
    <dgm:cxn modelId="{C23EC729-722E-4C61-8EDC-EBC660231D3F}" type="presOf" srcId="{F97389F8-9AD6-42EA-9B6D-E05A947281A2}" destId="{C019B257-3307-4F04-877A-65937C41E11B}" srcOrd="1" destOrd="0" presId="urn:microsoft.com/office/officeart/2005/8/layout/vProcess5"/>
    <dgm:cxn modelId="{32B85A35-D78E-4949-A4B5-9ACFB4EC72FA}" type="presOf" srcId="{A77158BA-AD6C-49BF-8B43-03252D2AB949}" destId="{43C4DD39-D60F-4513-BB53-83A56099DCEA}" srcOrd="0" destOrd="0" presId="urn:microsoft.com/office/officeart/2005/8/layout/vProcess5"/>
    <dgm:cxn modelId="{B6BE755A-EEC5-45ED-97F4-571D4393893A}" type="presOf" srcId="{C752888F-0FB4-482A-A9CE-F764E8058572}" destId="{F19CEEDD-4AD6-423D-9475-BF6CDE943A13}" srcOrd="1" destOrd="0" presId="urn:microsoft.com/office/officeart/2005/8/layout/vProcess5"/>
    <dgm:cxn modelId="{CD3B7783-AC63-4445-B01A-97E864014F50}" type="presOf" srcId="{A6937B46-0E62-40BF-A8AE-0ED0F861BB17}" destId="{FB2383A4-ABA0-4AB9-983E-6B2AF5BB4C13}" srcOrd="0" destOrd="0" presId="urn:microsoft.com/office/officeart/2005/8/layout/vProcess5"/>
    <dgm:cxn modelId="{940B9384-DBB2-4591-9F1F-30D96249A864}" type="presOf" srcId="{2F12A726-B32C-4841-ADBD-E2E1855533E2}" destId="{B83C7AC4-256F-419B-8805-4145D32A0C82}" srcOrd="0" destOrd="0" presId="urn:microsoft.com/office/officeart/2005/8/layout/vProcess5"/>
    <dgm:cxn modelId="{AC881FAC-B627-44B7-92C1-758FFB6AF747}" srcId="{7E8EFB9F-B464-4BBC-B05F-1689DE6725BE}" destId="{C752888F-0FB4-482A-A9CE-F764E8058572}" srcOrd="2" destOrd="0" parTransId="{EE565270-89D9-40BC-84AF-7804D609E375}" sibTransId="{E0EAA3BB-930E-411B-8CA9-021898BCA9DF}"/>
    <dgm:cxn modelId="{D4AEE1B2-40E0-4511-A0B8-49BEDDC3AB7A}" type="presOf" srcId="{2F12A726-B32C-4841-ADBD-E2E1855533E2}" destId="{F0910A7E-656A-4B9F-8EA5-4DB498AB85C7}" srcOrd="1" destOrd="0" presId="urn:microsoft.com/office/officeart/2005/8/layout/vProcess5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E2A576C0-F5F8-4F0B-895F-9430563E878D}" type="presOf" srcId="{F97389F8-9AD6-42EA-9B6D-E05A947281A2}" destId="{1327C380-08B2-4255-AEA6-FBD03C0AA891}" srcOrd="0" destOrd="0" presId="urn:microsoft.com/office/officeart/2005/8/layout/vProcess5"/>
    <dgm:cxn modelId="{6E113BC5-F8D3-4F94-A416-E3389ACAB717}" type="presOf" srcId="{3F2F6009-7FCE-4ED0-90BF-3D8C83D73F65}" destId="{DF335D01-B356-417D-98F6-1C4F42E5D9D1}" srcOrd="0" destOrd="0" presId="urn:microsoft.com/office/officeart/2005/8/layout/vProcess5"/>
    <dgm:cxn modelId="{5ADCE4D8-9E75-4277-8C78-96EAABCB1546}" type="presOf" srcId="{045DB45F-3731-4FD5-A955-65E5C9C8CBC7}" destId="{908FE6A8-5AA4-4DB7-94B0-7C412E10A3F2}" srcOrd="1" destOrd="0" presId="urn:microsoft.com/office/officeart/2005/8/layout/vProcess5"/>
    <dgm:cxn modelId="{4C1083EC-00EA-4951-B38B-0C8A758BC9B2}" type="presOf" srcId="{C752888F-0FB4-482A-A9CE-F764E8058572}" destId="{7C71A1B9-2AB8-43D8-BB50-F04646217CE3}" srcOrd="0" destOrd="0" presId="urn:microsoft.com/office/officeart/2005/8/layout/vProcess5"/>
    <dgm:cxn modelId="{13D94FEE-8248-47C6-AA26-6BC1AC5E9245}" srcId="{7E8EFB9F-B464-4BBC-B05F-1689DE6725BE}" destId="{045DB45F-3731-4FD5-A955-65E5C9C8CBC7}" srcOrd="1" destOrd="0" parTransId="{B94A3B63-FA05-4A82-ADDB-86A1A7ABE15B}" sibTransId="{3F2F6009-7FCE-4ED0-90BF-3D8C83D73F65}"/>
    <dgm:cxn modelId="{164CB3EF-4E7A-48CC-95B1-D3E019F22413}" type="presOf" srcId="{E0EAA3BB-930E-411B-8CA9-021898BCA9DF}" destId="{69ABE22D-F004-4098-9814-42F8044202B2}" srcOrd="0" destOrd="0" presId="urn:microsoft.com/office/officeart/2005/8/layout/vProcess5"/>
    <dgm:cxn modelId="{229C8DF3-919E-4F26-BFED-7B08FE1E7DF4}" type="presOf" srcId="{E8F3655B-FDCD-46B1-BEB1-242952C286B8}" destId="{E55FA6F4-4ADC-4705-95F3-E41F4F5E40BB}" srcOrd="1" destOrd="0" presId="urn:microsoft.com/office/officeart/2005/8/layout/vProcess5"/>
    <dgm:cxn modelId="{1198FBF9-3530-4AB3-BE45-9E7B337768B7}" srcId="{7E8EFB9F-B464-4BBC-B05F-1689DE6725BE}" destId="{2F12A726-B32C-4841-ADBD-E2E1855533E2}" srcOrd="3" destOrd="0" parTransId="{6F451FC9-F174-4BA1-938F-8EA86C095B50}" sibTransId="{A6937B46-0E62-40BF-A8AE-0ED0F861BB17}"/>
    <dgm:cxn modelId="{078A99FD-8D89-49E7-95BE-22DFAB576B75}" type="presParOf" srcId="{EDAFFE2C-41C6-492F-9629-67F33A818495}" destId="{36BAAF77-6C58-4BB2-B654-035B64CF41E2}" srcOrd="0" destOrd="0" presId="urn:microsoft.com/office/officeart/2005/8/layout/vProcess5"/>
    <dgm:cxn modelId="{F25F96C2-042F-46C7-A686-4E7080C40CE2}" type="presParOf" srcId="{EDAFFE2C-41C6-492F-9629-67F33A818495}" destId="{1327C380-08B2-4255-AEA6-FBD03C0AA891}" srcOrd="1" destOrd="0" presId="urn:microsoft.com/office/officeart/2005/8/layout/vProcess5"/>
    <dgm:cxn modelId="{CE1AAF68-EFA0-4E9A-9C83-18021BEA6C11}" type="presParOf" srcId="{EDAFFE2C-41C6-492F-9629-67F33A818495}" destId="{173EBEEF-25D3-4FAB-B43E-063180B5BDE3}" srcOrd="2" destOrd="0" presId="urn:microsoft.com/office/officeart/2005/8/layout/vProcess5"/>
    <dgm:cxn modelId="{6E0DF1A1-22B9-4E24-97B4-3B2F5DE85C67}" type="presParOf" srcId="{EDAFFE2C-41C6-492F-9629-67F33A818495}" destId="{7C71A1B9-2AB8-43D8-BB50-F04646217CE3}" srcOrd="3" destOrd="0" presId="urn:microsoft.com/office/officeart/2005/8/layout/vProcess5"/>
    <dgm:cxn modelId="{A0C19340-A9A0-423F-ACAD-B5CB75A92042}" type="presParOf" srcId="{EDAFFE2C-41C6-492F-9629-67F33A818495}" destId="{B83C7AC4-256F-419B-8805-4145D32A0C82}" srcOrd="4" destOrd="0" presId="urn:microsoft.com/office/officeart/2005/8/layout/vProcess5"/>
    <dgm:cxn modelId="{34CC7D06-507F-4336-BAFC-7FB90C13F2F8}" type="presParOf" srcId="{EDAFFE2C-41C6-492F-9629-67F33A818495}" destId="{1561F533-D090-4BCF-9D05-D17F066BD188}" srcOrd="5" destOrd="0" presId="urn:microsoft.com/office/officeart/2005/8/layout/vProcess5"/>
    <dgm:cxn modelId="{7C04E609-B6BB-4CCD-8FDD-1DA520128EA7}" type="presParOf" srcId="{EDAFFE2C-41C6-492F-9629-67F33A818495}" destId="{43C4DD39-D60F-4513-BB53-83A56099DCEA}" srcOrd="6" destOrd="0" presId="urn:microsoft.com/office/officeart/2005/8/layout/vProcess5"/>
    <dgm:cxn modelId="{8B2D1672-05E0-4578-BC20-CB780613893E}" type="presParOf" srcId="{EDAFFE2C-41C6-492F-9629-67F33A818495}" destId="{DF335D01-B356-417D-98F6-1C4F42E5D9D1}" srcOrd="7" destOrd="0" presId="urn:microsoft.com/office/officeart/2005/8/layout/vProcess5"/>
    <dgm:cxn modelId="{0297BA64-DE93-4BD9-A7E1-90EC92BFF8E9}" type="presParOf" srcId="{EDAFFE2C-41C6-492F-9629-67F33A818495}" destId="{69ABE22D-F004-4098-9814-42F8044202B2}" srcOrd="8" destOrd="0" presId="urn:microsoft.com/office/officeart/2005/8/layout/vProcess5"/>
    <dgm:cxn modelId="{EBA4AF03-BB2B-48AB-8220-B7B41009745A}" type="presParOf" srcId="{EDAFFE2C-41C6-492F-9629-67F33A818495}" destId="{FB2383A4-ABA0-4AB9-983E-6B2AF5BB4C13}" srcOrd="9" destOrd="0" presId="urn:microsoft.com/office/officeart/2005/8/layout/vProcess5"/>
    <dgm:cxn modelId="{A981FC1E-5394-495A-AB25-DBDA87B90997}" type="presParOf" srcId="{EDAFFE2C-41C6-492F-9629-67F33A818495}" destId="{C019B257-3307-4F04-877A-65937C41E11B}" srcOrd="10" destOrd="0" presId="urn:microsoft.com/office/officeart/2005/8/layout/vProcess5"/>
    <dgm:cxn modelId="{44DFB2F9-0FFB-41CE-B093-F16B39A7F576}" type="presParOf" srcId="{EDAFFE2C-41C6-492F-9629-67F33A818495}" destId="{908FE6A8-5AA4-4DB7-94B0-7C412E10A3F2}" srcOrd="11" destOrd="0" presId="urn:microsoft.com/office/officeart/2005/8/layout/vProcess5"/>
    <dgm:cxn modelId="{88EF189D-7A69-4EB1-A459-FBB47DE3824B}" type="presParOf" srcId="{EDAFFE2C-41C6-492F-9629-67F33A818495}" destId="{F19CEEDD-4AD6-423D-9475-BF6CDE943A13}" srcOrd="12" destOrd="0" presId="urn:microsoft.com/office/officeart/2005/8/layout/vProcess5"/>
    <dgm:cxn modelId="{A02DB53B-3F4F-4566-9758-4A54617C7A4C}" type="presParOf" srcId="{EDAFFE2C-41C6-492F-9629-67F33A818495}" destId="{F0910A7E-656A-4B9F-8EA5-4DB498AB85C7}" srcOrd="13" destOrd="0" presId="urn:microsoft.com/office/officeart/2005/8/layout/vProcess5"/>
    <dgm:cxn modelId="{71A73514-AA8B-4E8F-A9E7-933BB23B8EC4}" type="presParOf" srcId="{EDAFFE2C-41C6-492F-9629-67F33A818495}" destId="{E55FA6F4-4ADC-4705-95F3-E41F4F5E4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ru-RU" dirty="0"/>
            <a:t>Привет, сейчас немного занят, давай через </a:t>
          </a:r>
          <a:r>
            <a:rPr lang="en-US" dirty="0"/>
            <a:t>15 </a:t>
          </a:r>
          <a:r>
            <a:rPr lang="ru-RU" dirty="0"/>
            <a:t>минут</a:t>
          </a:r>
          <a:endParaRPr lang="en-US" dirty="0"/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59F72A70-ABFF-47B4-98A2-80DDA95BDC78}" type="pres">
      <dgm:prSet presAssocID="{60E8F978-7F70-461B-9BAE-CAAD2AC057B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2C1D27-9108-4E6D-A684-69B5D544DE55}" type="pres">
      <dgm:prSet presAssocID="{5ECCFD2C-2562-4854-918D-01986194D04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B0D4A5-33A0-4516-86F3-663BA74748BD}" type="pres">
      <dgm:prSet presAssocID="{5ECCFD2C-2562-4854-918D-01986194D041}" presName="gear1srcNode" presStyleLbl="node1" presStyleIdx="0" presStyleCnt="3"/>
      <dgm:spPr/>
    </dgm:pt>
    <dgm:pt modelId="{E68315A4-5E01-4EB6-9E1C-D71108B32AE9}" type="pres">
      <dgm:prSet presAssocID="{5ECCFD2C-2562-4854-918D-01986194D041}" presName="gear1dstNode" presStyleLbl="node1" presStyleIdx="0" presStyleCnt="3"/>
      <dgm:spPr/>
    </dgm:pt>
    <dgm:pt modelId="{15A27861-A48A-4B5F-B73C-9EE35D012FFB}" type="pres">
      <dgm:prSet presAssocID="{24D78C10-C725-4DD4-824F-59B817068B76}" presName="gear2" presStyleLbl="node1" presStyleIdx="1" presStyleCnt="3">
        <dgm:presLayoutVars>
          <dgm:chMax val="1"/>
          <dgm:bulletEnabled val="1"/>
        </dgm:presLayoutVars>
      </dgm:prSet>
      <dgm:spPr/>
    </dgm:pt>
    <dgm:pt modelId="{FCFB96B2-3D3C-4D1B-A4E3-70098C8C6963}" type="pres">
      <dgm:prSet presAssocID="{24D78C10-C725-4DD4-824F-59B817068B76}" presName="gear2srcNode" presStyleLbl="node1" presStyleIdx="1" presStyleCnt="3"/>
      <dgm:spPr/>
    </dgm:pt>
    <dgm:pt modelId="{8E089D1B-C2E1-47B4-83F6-24B9DCB5F265}" type="pres">
      <dgm:prSet presAssocID="{24D78C10-C725-4DD4-824F-59B817068B76}" presName="gear2dstNode" presStyleLbl="node1" presStyleIdx="1" presStyleCnt="3"/>
      <dgm:spPr/>
    </dgm:pt>
    <dgm:pt modelId="{3A0534B5-48C2-4241-B3F1-0A08C6127857}" type="pres">
      <dgm:prSet presAssocID="{FE482011-183C-4C1B-9440-2F83E3E84A6E}" presName="gear3" presStyleLbl="node1" presStyleIdx="2" presStyleCnt="3"/>
      <dgm:spPr/>
    </dgm:pt>
    <dgm:pt modelId="{5599D9CC-3E7A-4757-A796-A9983A03CFAB}" type="pres">
      <dgm:prSet presAssocID="{FE482011-183C-4C1B-9440-2F83E3E84A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8A95D2F-C0F4-4062-88A9-DA73C8A08764}" type="pres">
      <dgm:prSet presAssocID="{FE482011-183C-4C1B-9440-2F83E3E84A6E}" presName="gear3srcNode" presStyleLbl="node1" presStyleIdx="2" presStyleCnt="3"/>
      <dgm:spPr/>
    </dgm:pt>
    <dgm:pt modelId="{71F2DE4C-2D60-462C-BB64-E160E15D1D7B}" type="pres">
      <dgm:prSet presAssocID="{FE482011-183C-4C1B-9440-2F83E3E84A6E}" presName="gear3dstNode" presStyleLbl="node1" presStyleIdx="2" presStyleCnt="3"/>
      <dgm:spPr/>
    </dgm:pt>
    <dgm:pt modelId="{548CFD89-2966-453B-BBCE-58217952700F}" type="pres">
      <dgm:prSet presAssocID="{EE3FD3C2-2941-4057-8258-2BFB492E247C}" presName="connector1" presStyleLbl="sibTrans2D1" presStyleIdx="0" presStyleCnt="3"/>
      <dgm:spPr/>
    </dgm:pt>
    <dgm:pt modelId="{E93A5A86-FCFA-44E1-8F9D-5CFAD12EC51F}" type="pres">
      <dgm:prSet presAssocID="{8679E67A-154A-4115-96C5-B04A753A0BF1}" presName="connector2" presStyleLbl="sibTrans2D1" presStyleIdx="1" presStyleCnt="3"/>
      <dgm:spPr/>
    </dgm:pt>
    <dgm:pt modelId="{F2A1BF2C-882B-4996-9AD6-429DD0B3E47F}" type="pres">
      <dgm:prSet presAssocID="{EC1F512C-EC95-4F95-AB1B-AB21AF816EFF}" presName="connector3" presStyleLbl="sibTrans2D1" presStyleIdx="2" presStyleCnt="3"/>
      <dgm:spPr/>
    </dgm:pt>
  </dgm:ptLst>
  <dgm:cxnLst>
    <dgm:cxn modelId="{68FB5F11-C65F-4337-95DC-0FA6E48B787B}" type="presOf" srcId="{FE482011-183C-4C1B-9440-2F83E3E84A6E}" destId="{5599D9CC-3E7A-4757-A796-A9983A03CFAB}" srcOrd="1" destOrd="0" presId="urn:microsoft.com/office/officeart/2005/8/layout/gear1"/>
    <dgm:cxn modelId="{8980FC11-268D-4652-8B5B-754C092DF947}" type="presOf" srcId="{8679E67A-154A-4115-96C5-B04A753A0BF1}" destId="{E93A5A86-FCFA-44E1-8F9D-5CFAD12EC51F}" srcOrd="0" destOrd="0" presId="urn:microsoft.com/office/officeart/2005/8/layout/gear1"/>
    <dgm:cxn modelId="{AABBAC1D-437A-46D7-9164-0BA5AEE45491}" type="presOf" srcId="{EE3FD3C2-2941-4057-8258-2BFB492E247C}" destId="{548CFD89-2966-453B-BBCE-58217952700F}" srcOrd="0" destOrd="0" presId="urn:microsoft.com/office/officeart/2005/8/layout/gear1"/>
    <dgm:cxn modelId="{80127C28-0E6A-44D4-8E3E-5B09E69CD8F1}" type="presOf" srcId="{24D78C10-C725-4DD4-824F-59B817068B76}" destId="{FCFB96B2-3D3C-4D1B-A4E3-70098C8C6963}" srcOrd="1" destOrd="0" presId="urn:microsoft.com/office/officeart/2005/8/layout/gear1"/>
    <dgm:cxn modelId="{54B32B2A-15E9-420F-900D-8463C885D778}" type="presOf" srcId="{24D78C10-C725-4DD4-824F-59B817068B76}" destId="{8E089D1B-C2E1-47B4-83F6-24B9DCB5F265}" srcOrd="2" destOrd="0" presId="urn:microsoft.com/office/officeart/2005/8/layout/gear1"/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770A323C-C709-4880-9126-591F40A52DC9}" type="presOf" srcId="{FE482011-183C-4C1B-9440-2F83E3E84A6E}" destId="{08A95D2F-C0F4-4062-88A9-DA73C8A08764}" srcOrd="2" destOrd="0" presId="urn:microsoft.com/office/officeart/2005/8/layout/gear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8F1806A0-493D-4FF4-8FCF-B4832DD634E7}" type="presOf" srcId="{5ECCFD2C-2562-4854-918D-01986194D041}" destId="{282C1D27-9108-4E6D-A684-69B5D544DE55}" srcOrd="0" destOrd="0" presId="urn:microsoft.com/office/officeart/2005/8/layout/gear1"/>
    <dgm:cxn modelId="{2AD047A4-CFB0-446C-B4CC-C2291A737C42}" type="presOf" srcId="{24D78C10-C725-4DD4-824F-59B817068B76}" destId="{15A27861-A48A-4B5F-B73C-9EE35D012FFB}" srcOrd="0" destOrd="0" presId="urn:microsoft.com/office/officeart/2005/8/layout/gear1"/>
    <dgm:cxn modelId="{6382B4C3-37A0-459F-88BE-58F954B45068}" type="presOf" srcId="{60E8F978-7F70-461B-9BAE-CAAD2AC057B2}" destId="{59F72A70-ABFF-47B4-98A2-80DDA95BDC78}" srcOrd="0" destOrd="0" presId="urn:microsoft.com/office/officeart/2005/8/layout/gear1"/>
    <dgm:cxn modelId="{A0561BD5-9E8B-434A-8886-2E4409584FF5}" type="presOf" srcId="{5ECCFD2C-2562-4854-918D-01986194D041}" destId="{E68315A4-5E01-4EB6-9E1C-D71108B32AE9}" srcOrd="2" destOrd="0" presId="urn:microsoft.com/office/officeart/2005/8/layout/gear1"/>
    <dgm:cxn modelId="{FE9C4FE1-253B-4473-9D61-6C8ECA3FE57B}" type="presOf" srcId="{FE482011-183C-4C1B-9440-2F83E3E84A6E}" destId="{71F2DE4C-2D60-462C-BB64-E160E15D1D7B}" srcOrd="3" destOrd="0" presId="urn:microsoft.com/office/officeart/2005/8/layout/gear1"/>
    <dgm:cxn modelId="{A6D2C6E7-191B-4DC6-9D58-D8EE2B9456F2}" type="presOf" srcId="{EC1F512C-EC95-4F95-AB1B-AB21AF816EFF}" destId="{F2A1BF2C-882B-4996-9AD6-429DD0B3E47F}" srcOrd="0" destOrd="0" presId="urn:microsoft.com/office/officeart/2005/8/layout/gear1"/>
    <dgm:cxn modelId="{1D0A76F4-AD82-46E1-8E1F-52B88206E2F0}" type="presOf" srcId="{5ECCFD2C-2562-4854-918D-01986194D041}" destId="{55B0D4A5-33A0-4516-86F3-663BA74748BD}" srcOrd="1" destOrd="0" presId="urn:microsoft.com/office/officeart/2005/8/layout/gear1"/>
    <dgm:cxn modelId="{E577A9F6-F9C4-4B8C-A612-26BDB4D3EEED}" type="presOf" srcId="{FE482011-183C-4C1B-9440-2F83E3E84A6E}" destId="{3A0534B5-48C2-4241-B3F1-0A08C6127857}" srcOrd="0" destOrd="0" presId="urn:microsoft.com/office/officeart/2005/8/layout/gear1"/>
    <dgm:cxn modelId="{239AFA02-FC5D-4E60-AC0C-A0218E6555D2}" type="presParOf" srcId="{59F72A70-ABFF-47B4-98A2-80DDA95BDC78}" destId="{282C1D27-9108-4E6D-A684-69B5D544DE55}" srcOrd="0" destOrd="0" presId="urn:microsoft.com/office/officeart/2005/8/layout/gear1"/>
    <dgm:cxn modelId="{C2D74ACC-23C0-4D0B-9A86-525B60EC68B5}" type="presParOf" srcId="{59F72A70-ABFF-47B4-98A2-80DDA95BDC78}" destId="{55B0D4A5-33A0-4516-86F3-663BA74748BD}" srcOrd="1" destOrd="0" presId="urn:microsoft.com/office/officeart/2005/8/layout/gear1"/>
    <dgm:cxn modelId="{A747C9EB-D633-487B-84F2-87A1D521C9A7}" type="presParOf" srcId="{59F72A70-ABFF-47B4-98A2-80DDA95BDC78}" destId="{E68315A4-5E01-4EB6-9E1C-D71108B32AE9}" srcOrd="2" destOrd="0" presId="urn:microsoft.com/office/officeart/2005/8/layout/gear1"/>
    <dgm:cxn modelId="{4AD50C55-CF14-4023-B935-3FBEA28EAACB}" type="presParOf" srcId="{59F72A70-ABFF-47B4-98A2-80DDA95BDC78}" destId="{15A27861-A48A-4B5F-B73C-9EE35D012FFB}" srcOrd="3" destOrd="0" presId="urn:microsoft.com/office/officeart/2005/8/layout/gear1"/>
    <dgm:cxn modelId="{2A117AE4-7ECC-476A-8E4E-1000AC12E216}" type="presParOf" srcId="{59F72A70-ABFF-47B4-98A2-80DDA95BDC78}" destId="{FCFB96B2-3D3C-4D1B-A4E3-70098C8C6963}" srcOrd="4" destOrd="0" presId="urn:microsoft.com/office/officeart/2005/8/layout/gear1"/>
    <dgm:cxn modelId="{A9B9301F-71F4-4665-AE4A-E6150C987FCE}" type="presParOf" srcId="{59F72A70-ABFF-47B4-98A2-80DDA95BDC78}" destId="{8E089D1B-C2E1-47B4-83F6-24B9DCB5F265}" srcOrd="5" destOrd="0" presId="urn:microsoft.com/office/officeart/2005/8/layout/gear1"/>
    <dgm:cxn modelId="{1D8308D0-7DA4-44D2-8463-FA411006D02B}" type="presParOf" srcId="{59F72A70-ABFF-47B4-98A2-80DDA95BDC78}" destId="{3A0534B5-48C2-4241-B3F1-0A08C6127857}" srcOrd="6" destOrd="0" presId="urn:microsoft.com/office/officeart/2005/8/layout/gear1"/>
    <dgm:cxn modelId="{2582AE03-573E-4A98-992A-8EA0D59F2B14}" type="presParOf" srcId="{59F72A70-ABFF-47B4-98A2-80DDA95BDC78}" destId="{5599D9CC-3E7A-4757-A796-A9983A03CFAB}" srcOrd="7" destOrd="0" presId="urn:microsoft.com/office/officeart/2005/8/layout/gear1"/>
    <dgm:cxn modelId="{CBD0743F-F185-466C-B8BF-A0610664AAB3}" type="presParOf" srcId="{59F72A70-ABFF-47B4-98A2-80DDA95BDC78}" destId="{08A95D2F-C0F4-4062-88A9-DA73C8A08764}" srcOrd="8" destOrd="0" presId="urn:microsoft.com/office/officeart/2005/8/layout/gear1"/>
    <dgm:cxn modelId="{C457D0FD-8CA4-40DC-AF14-EA8006AEC4FF}" type="presParOf" srcId="{59F72A70-ABFF-47B4-98A2-80DDA95BDC78}" destId="{71F2DE4C-2D60-462C-BB64-E160E15D1D7B}" srcOrd="9" destOrd="0" presId="urn:microsoft.com/office/officeart/2005/8/layout/gear1"/>
    <dgm:cxn modelId="{868D366D-3875-4C70-AC6B-ED39F5839444}" type="presParOf" srcId="{59F72A70-ABFF-47B4-98A2-80DDA95BDC78}" destId="{548CFD89-2966-453B-BBCE-58217952700F}" srcOrd="10" destOrd="0" presId="urn:microsoft.com/office/officeart/2005/8/layout/gear1"/>
    <dgm:cxn modelId="{E2A02A74-2481-4ABD-B318-898ECBC6ABB2}" type="presParOf" srcId="{59F72A70-ABFF-47B4-98A2-80DDA95BDC78}" destId="{E93A5A86-FCFA-44E1-8F9D-5CFAD12EC51F}" srcOrd="11" destOrd="0" presId="urn:microsoft.com/office/officeart/2005/8/layout/gear1"/>
    <dgm:cxn modelId="{42CBD11F-6A44-4A48-AB52-1E976D7EC274}" type="presParOf" srcId="{59F72A70-ABFF-47B4-98A2-80DDA95BDC78}" destId="{F2A1BF2C-882B-4996-9AD6-429DD0B3E47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funnel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BD59E266-6E18-466A-B95D-D42E14D4E870}">
      <dgm:prSet phldrT="[Text]"/>
      <dgm:spPr/>
      <dgm:t>
        <a:bodyPr/>
        <a:lstStyle/>
        <a:p>
          <a:r>
            <a:rPr lang="ru-RU" dirty="0"/>
            <a:t>Мозг</a:t>
          </a:r>
          <a:endParaRPr lang="en-US" dirty="0"/>
        </a:p>
      </dgm:t>
    </dgm:pt>
    <dgm:pt modelId="{8F71DD1A-BE07-4DF9-964B-212E75D4D291}" type="parTrans" cxnId="{439AE0D3-B699-4466-B750-FE0574A2E634}">
      <dgm:prSet/>
      <dgm:spPr/>
      <dgm:t>
        <a:bodyPr/>
        <a:lstStyle/>
        <a:p>
          <a:endParaRPr lang="en-US"/>
        </a:p>
      </dgm:t>
    </dgm:pt>
    <dgm:pt modelId="{3E37176C-8D92-4E9C-B2D7-FA813A6A0C4F}" type="sibTrans" cxnId="{439AE0D3-B699-4466-B750-FE0574A2E634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4CA9FF34-22CC-44B6-BF8D-DDE2F71DF42A}" type="pres">
      <dgm:prSet presAssocID="{60E8F978-7F70-461B-9BAE-CAAD2AC057B2}" presName="Name0" presStyleCnt="0">
        <dgm:presLayoutVars>
          <dgm:chMax val="4"/>
          <dgm:resizeHandles val="exact"/>
        </dgm:presLayoutVars>
      </dgm:prSet>
      <dgm:spPr/>
    </dgm:pt>
    <dgm:pt modelId="{098872D3-A5B6-460F-8F1C-316B4EA4B110}" type="pres">
      <dgm:prSet presAssocID="{60E8F978-7F70-461B-9BAE-CAAD2AC057B2}" presName="ellipse" presStyleLbl="trBgShp" presStyleIdx="0" presStyleCnt="1"/>
      <dgm:spPr/>
    </dgm:pt>
    <dgm:pt modelId="{DDC647CA-4A06-40D4-8417-2830A39F99D8}" type="pres">
      <dgm:prSet presAssocID="{60E8F978-7F70-461B-9BAE-CAAD2AC057B2}" presName="arrow1" presStyleLbl="fgShp" presStyleIdx="0" presStyleCnt="1"/>
      <dgm:spPr/>
    </dgm:pt>
    <dgm:pt modelId="{D5A585A2-EE1B-45BB-8B52-E88D26809110}" type="pres">
      <dgm:prSet presAssocID="{60E8F978-7F70-461B-9BAE-CAAD2AC057B2}" presName="rectangle" presStyleLbl="revTx" presStyleIdx="0" presStyleCnt="1">
        <dgm:presLayoutVars>
          <dgm:bulletEnabled val="1"/>
        </dgm:presLayoutVars>
      </dgm:prSet>
      <dgm:spPr/>
    </dgm:pt>
    <dgm:pt modelId="{2F528F56-A494-43D8-8CB0-F5935CEC6EAC}" type="pres">
      <dgm:prSet presAssocID="{24D78C10-C725-4DD4-824F-59B817068B76}" presName="item1" presStyleLbl="node1" presStyleIdx="0" presStyleCnt="3">
        <dgm:presLayoutVars>
          <dgm:bulletEnabled val="1"/>
        </dgm:presLayoutVars>
      </dgm:prSet>
      <dgm:spPr/>
    </dgm:pt>
    <dgm:pt modelId="{A238A183-1151-4311-B796-222D233722ED}" type="pres">
      <dgm:prSet presAssocID="{FE482011-183C-4C1B-9440-2F83E3E84A6E}" presName="item2" presStyleLbl="node1" presStyleIdx="1" presStyleCnt="3">
        <dgm:presLayoutVars>
          <dgm:bulletEnabled val="1"/>
        </dgm:presLayoutVars>
      </dgm:prSet>
      <dgm:spPr/>
    </dgm:pt>
    <dgm:pt modelId="{A7465823-1290-4859-A1FC-89762CF6E113}" type="pres">
      <dgm:prSet presAssocID="{BD59E266-6E18-466A-B95D-D42E14D4E870}" presName="item3" presStyleLbl="node1" presStyleIdx="2" presStyleCnt="3">
        <dgm:presLayoutVars>
          <dgm:bulletEnabled val="1"/>
        </dgm:presLayoutVars>
      </dgm:prSet>
      <dgm:spPr/>
    </dgm:pt>
    <dgm:pt modelId="{6BC8AB91-DC0D-4172-9D50-E7F459D3FB40}" type="pres">
      <dgm:prSet presAssocID="{60E8F978-7F70-461B-9BAE-CAAD2AC057B2}" presName="funnel" presStyleLbl="trAlignAcc1" presStyleIdx="0" presStyleCnt="1"/>
      <dgm:spPr/>
    </dgm:pt>
  </dgm:ptLst>
  <dgm:cxnLst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FD501C46-7F4F-4757-8CAE-10A04B5C9D6F}" type="presOf" srcId="{24D78C10-C725-4DD4-824F-59B817068B76}" destId="{A238A183-1151-4311-B796-222D233722ED}" srcOrd="0" destOrd="0" presId="urn:microsoft.com/office/officeart/2005/8/layout/funnel1"/>
    <dgm:cxn modelId="{FD7D6D49-B598-4B61-967E-731144E001BD}" type="presOf" srcId="{5ECCFD2C-2562-4854-918D-01986194D041}" destId="{A7465823-1290-4859-A1FC-89762CF6E113}" srcOrd="0" destOrd="0" presId="urn:microsoft.com/office/officeart/2005/8/layout/funnel1"/>
    <dgm:cxn modelId="{B4D55383-D907-47D9-AA24-0DBB672DD78A}" type="presOf" srcId="{BD59E266-6E18-466A-B95D-D42E14D4E870}" destId="{D5A585A2-EE1B-45BB-8B52-E88D26809110}" srcOrd="0" destOrd="0" presId="urn:microsoft.com/office/officeart/2005/8/layout/funnel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BD8FCDBA-E6FE-44A7-BC7D-3AEDF2B9559B}" type="presOf" srcId="{60E8F978-7F70-461B-9BAE-CAAD2AC057B2}" destId="{4CA9FF34-22CC-44B6-BF8D-DDE2F71DF42A}" srcOrd="0" destOrd="0" presId="urn:microsoft.com/office/officeart/2005/8/layout/funnel1"/>
    <dgm:cxn modelId="{439AE0D3-B699-4466-B750-FE0574A2E634}" srcId="{60E8F978-7F70-461B-9BAE-CAAD2AC057B2}" destId="{BD59E266-6E18-466A-B95D-D42E14D4E870}" srcOrd="3" destOrd="0" parTransId="{8F71DD1A-BE07-4DF9-964B-212E75D4D291}" sibTransId="{3E37176C-8D92-4E9C-B2D7-FA813A6A0C4F}"/>
    <dgm:cxn modelId="{493BDCFE-86D4-4BB6-AF3A-F65214E6B63B}" type="presOf" srcId="{FE482011-183C-4C1B-9440-2F83E3E84A6E}" destId="{2F528F56-A494-43D8-8CB0-F5935CEC6EAC}" srcOrd="0" destOrd="0" presId="urn:microsoft.com/office/officeart/2005/8/layout/funnel1"/>
    <dgm:cxn modelId="{7216CC85-C734-40D7-A9B3-A8D922522FC3}" type="presParOf" srcId="{4CA9FF34-22CC-44B6-BF8D-DDE2F71DF42A}" destId="{098872D3-A5B6-460F-8F1C-316B4EA4B110}" srcOrd="0" destOrd="0" presId="urn:microsoft.com/office/officeart/2005/8/layout/funnel1"/>
    <dgm:cxn modelId="{8046F327-5F3C-448D-A7EC-58B45751D2B5}" type="presParOf" srcId="{4CA9FF34-22CC-44B6-BF8D-DDE2F71DF42A}" destId="{DDC647CA-4A06-40D4-8417-2830A39F99D8}" srcOrd="1" destOrd="0" presId="urn:microsoft.com/office/officeart/2005/8/layout/funnel1"/>
    <dgm:cxn modelId="{6BC5D401-8497-465A-B418-934CFE88E3F3}" type="presParOf" srcId="{4CA9FF34-22CC-44B6-BF8D-DDE2F71DF42A}" destId="{D5A585A2-EE1B-45BB-8B52-E88D26809110}" srcOrd="2" destOrd="0" presId="urn:microsoft.com/office/officeart/2005/8/layout/funnel1"/>
    <dgm:cxn modelId="{9567B7B7-CD1E-4047-A77B-2F02B7D6592D}" type="presParOf" srcId="{4CA9FF34-22CC-44B6-BF8D-DDE2F71DF42A}" destId="{2F528F56-A494-43D8-8CB0-F5935CEC6EAC}" srcOrd="3" destOrd="0" presId="urn:microsoft.com/office/officeart/2005/8/layout/funnel1"/>
    <dgm:cxn modelId="{9101FF1B-325D-4971-8377-8A79E2FBCE59}" type="presParOf" srcId="{4CA9FF34-22CC-44B6-BF8D-DDE2F71DF42A}" destId="{A238A183-1151-4311-B796-222D233722ED}" srcOrd="4" destOrd="0" presId="urn:microsoft.com/office/officeart/2005/8/layout/funnel1"/>
    <dgm:cxn modelId="{A6F9D06C-5437-4C7B-9631-D7FD6A09AAC3}" type="presParOf" srcId="{4CA9FF34-22CC-44B6-BF8D-DDE2F71DF42A}" destId="{A7465823-1290-4859-A1FC-89762CF6E113}" srcOrd="5" destOrd="0" presId="urn:microsoft.com/office/officeart/2005/8/layout/funnel1"/>
    <dgm:cxn modelId="{290B8D2C-7027-45ED-A271-91A44B899640}" type="presParOf" srcId="{4CA9FF34-22CC-44B6-BF8D-DDE2F71DF42A}" destId="{6BC8AB91-DC0D-4172-9D50-E7F459D3FB4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D49F99-BFBB-43B8-8F51-B6452940C33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25331D-21B7-41EF-A782-7FC807904BA7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07250548-765E-4719-BE11-37EAABDC3D85}" type="parTrans" cxnId="{E12F5646-5898-4815-A3E7-83F0B0423FF4}">
      <dgm:prSet/>
      <dgm:spPr/>
      <dgm:t>
        <a:bodyPr/>
        <a:lstStyle/>
        <a:p>
          <a:endParaRPr lang="en-US"/>
        </a:p>
      </dgm:t>
    </dgm:pt>
    <dgm:pt modelId="{5ACC2439-BFBC-462E-9904-6E781457699F}" type="sibTrans" cxnId="{E12F5646-5898-4815-A3E7-83F0B0423FF4}">
      <dgm:prSet/>
      <dgm:spPr/>
      <dgm:t>
        <a:bodyPr/>
        <a:lstStyle/>
        <a:p>
          <a:endParaRPr lang="en-US"/>
        </a:p>
      </dgm:t>
    </dgm:pt>
    <dgm:pt modelId="{C5660AA0-CBEA-46D2-A825-BA14C9412496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2B81F970-FEED-49A8-8A42-962A9724E3B9}" type="parTrans" cxnId="{02527C9C-DF0B-4995-AEB4-3CA51E80CF62}">
      <dgm:prSet/>
      <dgm:spPr/>
      <dgm:t>
        <a:bodyPr/>
        <a:lstStyle/>
        <a:p>
          <a:endParaRPr lang="en-US"/>
        </a:p>
      </dgm:t>
    </dgm:pt>
    <dgm:pt modelId="{50141AE4-BE11-4CCF-B7E0-5FFB89FB3315}" type="sibTrans" cxnId="{02527C9C-DF0B-4995-AEB4-3CA51E80CF62}">
      <dgm:prSet/>
      <dgm:spPr/>
      <dgm:t>
        <a:bodyPr/>
        <a:lstStyle/>
        <a:p>
          <a:endParaRPr lang="en-US"/>
        </a:p>
      </dgm:t>
    </dgm:pt>
    <dgm:pt modelId="{C3F7B501-24FE-4448-B852-2DF724DFE9A3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C1BF9D32-269E-4DF4-BA9E-2B2B20BCDD87}" type="parTrans" cxnId="{E4D18E62-9AE5-4582-A7B3-09339B58F921}">
      <dgm:prSet/>
      <dgm:spPr/>
      <dgm:t>
        <a:bodyPr/>
        <a:lstStyle/>
        <a:p>
          <a:endParaRPr lang="en-US"/>
        </a:p>
      </dgm:t>
    </dgm:pt>
    <dgm:pt modelId="{9978CD62-A197-4AC6-999E-5CC8A21C69C8}" type="sibTrans" cxnId="{E4D18E62-9AE5-4582-A7B3-09339B58F921}">
      <dgm:prSet/>
      <dgm:spPr/>
      <dgm:t>
        <a:bodyPr/>
        <a:lstStyle/>
        <a:p>
          <a:endParaRPr lang="en-US"/>
        </a:p>
      </dgm:t>
    </dgm:pt>
    <dgm:pt modelId="{B8606646-D3F8-4BE9-A07F-5C5D43DE2A58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B82AE21-5A92-4491-A45F-D145306DCFF8}" type="parTrans" cxnId="{34E19B11-824E-4AFD-82AD-602D1A214E94}">
      <dgm:prSet/>
      <dgm:spPr/>
      <dgm:t>
        <a:bodyPr/>
        <a:lstStyle/>
        <a:p>
          <a:endParaRPr lang="en-US"/>
        </a:p>
      </dgm:t>
    </dgm:pt>
    <dgm:pt modelId="{56147B55-30C4-4E4D-93E5-441661E9A0EF}" type="sibTrans" cxnId="{34E19B11-824E-4AFD-82AD-602D1A214E94}">
      <dgm:prSet/>
      <dgm:spPr/>
      <dgm:t>
        <a:bodyPr/>
        <a:lstStyle/>
        <a:p>
          <a:endParaRPr lang="en-US"/>
        </a:p>
      </dgm:t>
    </dgm:pt>
    <dgm:pt modelId="{644A54D1-90AC-443C-BC79-37C821555629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EC8DDC4F-4F6E-414A-B12B-EC954F8EC1B4}" type="parTrans" cxnId="{A574D840-FFC4-4C12-9A00-4107F27F13D8}">
      <dgm:prSet/>
      <dgm:spPr/>
      <dgm:t>
        <a:bodyPr/>
        <a:lstStyle/>
        <a:p>
          <a:endParaRPr lang="en-US"/>
        </a:p>
      </dgm:t>
    </dgm:pt>
    <dgm:pt modelId="{E6BB58D6-20F9-4889-AAEA-A9079542A275}" type="sibTrans" cxnId="{A574D840-FFC4-4C12-9A00-4107F27F13D8}">
      <dgm:prSet/>
      <dgm:spPr/>
      <dgm:t>
        <a:bodyPr/>
        <a:lstStyle/>
        <a:p>
          <a:endParaRPr lang="en-US"/>
        </a:p>
      </dgm:t>
    </dgm:pt>
    <dgm:pt modelId="{5A55CB42-B9B2-4E9F-954D-0EDD5C0A3C36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48D20E8-A494-46FF-993C-F7596E171CD6}" type="parTrans" cxnId="{DB3B924D-7917-43F9-8C82-AF7D9C59EDD4}">
      <dgm:prSet/>
      <dgm:spPr/>
      <dgm:t>
        <a:bodyPr/>
        <a:lstStyle/>
        <a:p>
          <a:endParaRPr lang="en-US"/>
        </a:p>
      </dgm:t>
    </dgm:pt>
    <dgm:pt modelId="{77E5897F-F6AB-4F30-B041-9CD53067CA17}" type="sibTrans" cxnId="{DB3B924D-7917-43F9-8C82-AF7D9C59EDD4}">
      <dgm:prSet/>
      <dgm:spPr/>
      <dgm:t>
        <a:bodyPr/>
        <a:lstStyle/>
        <a:p>
          <a:endParaRPr lang="en-US"/>
        </a:p>
      </dgm:t>
    </dgm:pt>
    <dgm:pt modelId="{0E5ACDCE-249F-4396-951E-A48F6161FD3E}">
      <dgm:prSet phldrT="[Text]"/>
      <dgm:spPr/>
      <dgm:t>
        <a:bodyPr/>
        <a:lstStyle/>
        <a:p>
          <a:r>
            <a:rPr lang="ru-RU" dirty="0"/>
            <a:t>Строчка псевдо-кода</a:t>
          </a:r>
          <a:endParaRPr lang="en-US" dirty="0"/>
        </a:p>
      </dgm:t>
    </dgm:pt>
    <dgm:pt modelId="{D1E9337D-575A-4290-8BD5-DCA6E5DE16ED}" type="parTrans" cxnId="{9BCC253C-5DD6-453F-A576-BB612D80FD9B}">
      <dgm:prSet/>
      <dgm:spPr/>
      <dgm:t>
        <a:bodyPr/>
        <a:lstStyle/>
        <a:p>
          <a:endParaRPr lang="en-US"/>
        </a:p>
      </dgm:t>
    </dgm:pt>
    <dgm:pt modelId="{51D0AA32-69B9-4242-B689-B4EB37B60C94}" type="sibTrans" cxnId="{9BCC253C-5DD6-453F-A576-BB612D80FD9B}">
      <dgm:prSet/>
      <dgm:spPr/>
      <dgm:t>
        <a:bodyPr/>
        <a:lstStyle/>
        <a:p>
          <a:endParaRPr lang="en-US"/>
        </a:p>
      </dgm:t>
    </dgm:pt>
    <dgm:pt modelId="{2B2FC461-2AC0-492D-B58A-C3A827FCA6B8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F4BFE322-C209-48AF-80CD-FA61DE94DF7D}" type="parTrans" cxnId="{9AFA09D7-7C7C-44B9-BF1B-1D1AB596EF2D}">
      <dgm:prSet/>
      <dgm:spPr/>
      <dgm:t>
        <a:bodyPr/>
        <a:lstStyle/>
        <a:p>
          <a:endParaRPr lang="en-US"/>
        </a:p>
      </dgm:t>
    </dgm:pt>
    <dgm:pt modelId="{3B7B7AF8-528A-43BE-A58B-0FC6ADD0A0B6}" type="sibTrans" cxnId="{9AFA09D7-7C7C-44B9-BF1B-1D1AB596EF2D}">
      <dgm:prSet/>
      <dgm:spPr/>
      <dgm:t>
        <a:bodyPr/>
        <a:lstStyle/>
        <a:p>
          <a:endParaRPr lang="en-US"/>
        </a:p>
      </dgm:t>
    </dgm:pt>
    <dgm:pt modelId="{3F001898-B8B0-4540-82AB-F6EEB085EFB8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DE349178-522B-46D4-AA40-EC50E7ECBD68}" type="parTrans" cxnId="{75A62413-78C1-41E3-A89F-E83DF59ED23A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72E2E662-8D26-4EF5-A5A3-A3F552B751A0}" type="sibTrans" cxnId="{75A62413-78C1-41E3-A89F-E83DF59ED23A}">
      <dgm:prSet/>
      <dgm:spPr/>
      <dgm:t>
        <a:bodyPr/>
        <a:lstStyle/>
        <a:p>
          <a:endParaRPr lang="en-US"/>
        </a:p>
      </dgm:t>
    </dgm:pt>
    <dgm:pt modelId="{B796F84A-E213-4E1C-BA94-236A90E12355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C51E8CC3-57A7-484C-841D-3FBC3A43D1CD}" type="parTrans" cxnId="{0B6D8414-81EF-46A9-B370-BFA81EAB4482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40124138-64F6-4798-B460-7456ECC0D5EC}" type="sibTrans" cxnId="{0B6D8414-81EF-46A9-B370-BFA81EAB4482}">
      <dgm:prSet/>
      <dgm:spPr/>
      <dgm:t>
        <a:bodyPr/>
        <a:lstStyle/>
        <a:p>
          <a:endParaRPr lang="en-US"/>
        </a:p>
      </dgm:t>
    </dgm:pt>
    <dgm:pt modelId="{38BF8995-09C7-4A1E-8034-9666161D4BD0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2DA65B82-5C01-4788-B907-BF2B1A25E582}" type="parTrans" cxnId="{C0FDD0B2-5FD8-4E45-A36C-E2B08128985F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059F8AA1-886F-4256-9879-888F7BA83655}" type="sibTrans" cxnId="{C0FDD0B2-5FD8-4E45-A36C-E2B08128985F}">
      <dgm:prSet/>
      <dgm:spPr/>
      <dgm:t>
        <a:bodyPr/>
        <a:lstStyle/>
        <a:p>
          <a:endParaRPr lang="en-US"/>
        </a:p>
      </dgm:t>
    </dgm:pt>
    <dgm:pt modelId="{8F7FDB13-9A0C-4F1E-9D44-4EEB02FC5122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A3775A58-E868-4AD9-B02D-0FAB0FA79F09}" type="parTrans" cxnId="{2FB93E06-A185-4474-A9FF-F21F74DE1694}">
      <dgm:prSet/>
      <dgm:spPr/>
      <dgm:t>
        <a:bodyPr/>
        <a:lstStyle/>
        <a:p>
          <a:endParaRPr lang="en-US"/>
        </a:p>
      </dgm:t>
    </dgm:pt>
    <dgm:pt modelId="{73972A42-A1CA-4C0D-92AC-E66E12967D42}" type="sibTrans" cxnId="{2FB93E06-A185-4474-A9FF-F21F74DE1694}">
      <dgm:prSet/>
      <dgm:spPr/>
      <dgm:t>
        <a:bodyPr/>
        <a:lstStyle/>
        <a:p>
          <a:endParaRPr lang="en-US"/>
        </a:p>
      </dgm:t>
    </dgm:pt>
    <dgm:pt modelId="{203CB084-88C6-4067-8ED3-1D23100027E9}" type="pres">
      <dgm:prSet presAssocID="{79D49F99-BFBB-43B8-8F51-B6452940C3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2E4B7C-DE58-4B9E-9DBE-FBA158DCE2CA}" type="pres">
      <dgm:prSet presAssocID="{F225331D-21B7-41EF-A782-7FC807904BA7}" presName="root1" presStyleCnt="0"/>
      <dgm:spPr/>
    </dgm:pt>
    <dgm:pt modelId="{42A814A4-A220-4BCB-96DD-617FDC6AD51E}" type="pres">
      <dgm:prSet presAssocID="{F225331D-21B7-41EF-A782-7FC807904BA7}" presName="LevelOneTextNode" presStyleLbl="node0" presStyleIdx="0" presStyleCnt="1">
        <dgm:presLayoutVars>
          <dgm:chPref val="3"/>
        </dgm:presLayoutVars>
      </dgm:prSet>
      <dgm:spPr/>
    </dgm:pt>
    <dgm:pt modelId="{762731BD-BF68-4EAC-8351-672D0D0055B7}" type="pres">
      <dgm:prSet presAssocID="{F225331D-21B7-41EF-A782-7FC807904BA7}" presName="level2hierChild" presStyleCnt="0"/>
      <dgm:spPr/>
    </dgm:pt>
    <dgm:pt modelId="{953DCDC6-3C31-4042-8213-1718850DC860}" type="pres">
      <dgm:prSet presAssocID="{2B81F970-FEED-49A8-8A42-962A9724E3B9}" presName="conn2-1" presStyleLbl="parChTrans1D2" presStyleIdx="0" presStyleCnt="3"/>
      <dgm:spPr/>
    </dgm:pt>
    <dgm:pt modelId="{605A4BA0-86F2-4DFA-B725-2A2815420247}" type="pres">
      <dgm:prSet presAssocID="{2B81F970-FEED-49A8-8A42-962A9724E3B9}" presName="connTx" presStyleLbl="parChTrans1D2" presStyleIdx="0" presStyleCnt="3"/>
      <dgm:spPr/>
    </dgm:pt>
    <dgm:pt modelId="{80054808-0022-477D-B17D-BEE442EA2444}" type="pres">
      <dgm:prSet presAssocID="{C5660AA0-CBEA-46D2-A825-BA14C9412496}" presName="root2" presStyleCnt="0"/>
      <dgm:spPr/>
    </dgm:pt>
    <dgm:pt modelId="{DFD711F8-754B-4387-971D-695AC21B4BEC}" type="pres">
      <dgm:prSet presAssocID="{C5660AA0-CBEA-46D2-A825-BA14C9412496}" presName="LevelTwoTextNode" presStyleLbl="node2" presStyleIdx="0" presStyleCnt="3">
        <dgm:presLayoutVars>
          <dgm:chPref val="3"/>
        </dgm:presLayoutVars>
      </dgm:prSet>
      <dgm:spPr/>
    </dgm:pt>
    <dgm:pt modelId="{9134E8B3-624B-4E8D-9538-0525E134BC45}" type="pres">
      <dgm:prSet presAssocID="{C5660AA0-CBEA-46D2-A825-BA14C9412496}" presName="level3hierChild" presStyleCnt="0"/>
      <dgm:spPr/>
    </dgm:pt>
    <dgm:pt modelId="{0B1272F8-0D83-4146-80A4-A8FEB3F5FA7F}" type="pres">
      <dgm:prSet presAssocID="{C1BF9D32-269E-4DF4-BA9E-2B2B20BCDD87}" presName="conn2-1" presStyleLbl="parChTrans1D3" presStyleIdx="0" presStyleCnt="4"/>
      <dgm:spPr/>
    </dgm:pt>
    <dgm:pt modelId="{6D356601-FA8A-460E-92EC-93FB5020606D}" type="pres">
      <dgm:prSet presAssocID="{C1BF9D32-269E-4DF4-BA9E-2B2B20BCDD87}" presName="connTx" presStyleLbl="parChTrans1D3" presStyleIdx="0" presStyleCnt="4"/>
      <dgm:spPr/>
    </dgm:pt>
    <dgm:pt modelId="{FE8995F2-FDA2-46D9-9AD8-2BEE8B4EB101}" type="pres">
      <dgm:prSet presAssocID="{C3F7B501-24FE-4448-B852-2DF724DFE9A3}" presName="root2" presStyleCnt="0"/>
      <dgm:spPr/>
    </dgm:pt>
    <dgm:pt modelId="{276AA0AE-2388-4A28-88BC-08E6F28583D6}" type="pres">
      <dgm:prSet presAssocID="{C3F7B501-24FE-4448-B852-2DF724DFE9A3}" presName="LevelTwoTextNode" presStyleLbl="node3" presStyleIdx="0" presStyleCnt="4">
        <dgm:presLayoutVars>
          <dgm:chPref val="3"/>
        </dgm:presLayoutVars>
      </dgm:prSet>
      <dgm:spPr/>
    </dgm:pt>
    <dgm:pt modelId="{38AB9160-F1BC-4E10-BB44-E69B09F0AA9F}" type="pres">
      <dgm:prSet presAssocID="{C3F7B501-24FE-4448-B852-2DF724DFE9A3}" presName="level3hierChild" presStyleCnt="0"/>
      <dgm:spPr/>
    </dgm:pt>
    <dgm:pt modelId="{6C9C9285-028A-40BB-AE1F-C708AA6E71B2}" type="pres">
      <dgm:prSet presAssocID="{D1E9337D-575A-4290-8BD5-DCA6E5DE16ED}" presName="conn2-1" presStyleLbl="parChTrans1D4" presStyleIdx="0" presStyleCnt="4"/>
      <dgm:spPr/>
    </dgm:pt>
    <dgm:pt modelId="{053698CF-EEA5-448E-83D7-0CBA9171954F}" type="pres">
      <dgm:prSet presAssocID="{D1E9337D-575A-4290-8BD5-DCA6E5DE16ED}" presName="connTx" presStyleLbl="parChTrans1D4" presStyleIdx="0" presStyleCnt="4"/>
      <dgm:spPr/>
    </dgm:pt>
    <dgm:pt modelId="{7B8D9208-B040-4D51-8221-9E62E8D8E7B5}" type="pres">
      <dgm:prSet presAssocID="{0E5ACDCE-249F-4396-951E-A48F6161FD3E}" presName="root2" presStyleCnt="0"/>
      <dgm:spPr/>
    </dgm:pt>
    <dgm:pt modelId="{79C07E25-00E0-4C21-A55E-3B77ED382D5D}" type="pres">
      <dgm:prSet presAssocID="{0E5ACDCE-249F-4396-951E-A48F6161FD3E}" presName="LevelTwoTextNode" presStyleLbl="node4" presStyleIdx="0" presStyleCnt="4">
        <dgm:presLayoutVars>
          <dgm:chPref val="3"/>
        </dgm:presLayoutVars>
      </dgm:prSet>
      <dgm:spPr/>
    </dgm:pt>
    <dgm:pt modelId="{2F8D79A4-66DD-48F1-A334-74372DDB1DFE}" type="pres">
      <dgm:prSet presAssocID="{0E5ACDCE-249F-4396-951E-A48F6161FD3E}" presName="level3hierChild" presStyleCnt="0"/>
      <dgm:spPr/>
    </dgm:pt>
    <dgm:pt modelId="{E25BD848-35EF-4030-A768-9A99A9944546}" type="pres">
      <dgm:prSet presAssocID="{3B82AE21-5A92-4491-A45F-D145306DCFF8}" presName="conn2-1" presStyleLbl="parChTrans1D3" presStyleIdx="1" presStyleCnt="4"/>
      <dgm:spPr/>
    </dgm:pt>
    <dgm:pt modelId="{B1524CC7-148F-4297-853D-D42F4FE82477}" type="pres">
      <dgm:prSet presAssocID="{3B82AE21-5A92-4491-A45F-D145306DCFF8}" presName="connTx" presStyleLbl="parChTrans1D3" presStyleIdx="1" presStyleCnt="4"/>
      <dgm:spPr/>
    </dgm:pt>
    <dgm:pt modelId="{37659C64-F5F1-47E0-8D4D-ECAF754900B7}" type="pres">
      <dgm:prSet presAssocID="{B8606646-D3F8-4BE9-A07F-5C5D43DE2A58}" presName="root2" presStyleCnt="0"/>
      <dgm:spPr/>
    </dgm:pt>
    <dgm:pt modelId="{458721C5-7B7E-4EA5-9210-0ED82A516125}" type="pres">
      <dgm:prSet presAssocID="{B8606646-D3F8-4BE9-A07F-5C5D43DE2A58}" presName="LevelTwoTextNode" presStyleLbl="node3" presStyleIdx="1" presStyleCnt="4">
        <dgm:presLayoutVars>
          <dgm:chPref val="3"/>
        </dgm:presLayoutVars>
      </dgm:prSet>
      <dgm:spPr/>
    </dgm:pt>
    <dgm:pt modelId="{66D88DA6-90D5-4B44-94EF-27DEFE7CECAE}" type="pres">
      <dgm:prSet presAssocID="{B8606646-D3F8-4BE9-A07F-5C5D43DE2A58}" presName="level3hierChild" presStyleCnt="0"/>
      <dgm:spPr/>
    </dgm:pt>
    <dgm:pt modelId="{09C30D6D-3D7C-44B9-91F3-ABCD747E712D}" type="pres">
      <dgm:prSet presAssocID="{DE349178-522B-46D4-AA40-EC50E7ECBD68}" presName="conn2-1" presStyleLbl="parChTrans1D4" presStyleIdx="1" presStyleCnt="4"/>
      <dgm:spPr/>
    </dgm:pt>
    <dgm:pt modelId="{197DED1A-B6F2-4B8D-9048-715A1B1E4129}" type="pres">
      <dgm:prSet presAssocID="{DE349178-522B-46D4-AA40-EC50E7ECBD68}" presName="connTx" presStyleLbl="parChTrans1D4" presStyleIdx="1" presStyleCnt="4"/>
      <dgm:spPr/>
    </dgm:pt>
    <dgm:pt modelId="{43A38B2C-B1C3-4BD3-B7FD-D5C67F1B6C74}" type="pres">
      <dgm:prSet presAssocID="{3F001898-B8B0-4540-82AB-F6EEB085EFB8}" presName="root2" presStyleCnt="0"/>
      <dgm:spPr/>
    </dgm:pt>
    <dgm:pt modelId="{A0C10D8D-D47C-406A-95B7-5F42C82282BC}" type="pres">
      <dgm:prSet presAssocID="{3F001898-B8B0-4540-82AB-F6EEB085EFB8}" presName="LevelTwoTextNode" presStyleLbl="node4" presStyleIdx="1" presStyleCnt="4">
        <dgm:presLayoutVars>
          <dgm:chPref val="3"/>
        </dgm:presLayoutVars>
      </dgm:prSet>
      <dgm:spPr/>
    </dgm:pt>
    <dgm:pt modelId="{80D59B1F-044A-45B0-B16F-655EFA8AF26B}" type="pres">
      <dgm:prSet presAssocID="{3F001898-B8B0-4540-82AB-F6EEB085EFB8}" presName="level3hierChild" presStyleCnt="0"/>
      <dgm:spPr/>
    </dgm:pt>
    <dgm:pt modelId="{F8E70FEC-7743-4584-9461-C896A964F9AA}" type="pres">
      <dgm:prSet presAssocID="{EC8DDC4F-4F6E-414A-B12B-EC954F8EC1B4}" presName="conn2-1" presStyleLbl="parChTrans1D2" presStyleIdx="1" presStyleCnt="3"/>
      <dgm:spPr/>
    </dgm:pt>
    <dgm:pt modelId="{3C84982F-F34C-4BA5-AC90-022C4CA41CE8}" type="pres">
      <dgm:prSet presAssocID="{EC8DDC4F-4F6E-414A-B12B-EC954F8EC1B4}" presName="connTx" presStyleLbl="parChTrans1D2" presStyleIdx="1" presStyleCnt="3"/>
      <dgm:spPr/>
    </dgm:pt>
    <dgm:pt modelId="{DBA24B52-488A-4F2E-A872-3E679EE810DC}" type="pres">
      <dgm:prSet presAssocID="{644A54D1-90AC-443C-BC79-37C821555629}" presName="root2" presStyleCnt="0"/>
      <dgm:spPr/>
    </dgm:pt>
    <dgm:pt modelId="{9AFA0236-C31D-4295-89F9-A025B13523DD}" type="pres">
      <dgm:prSet presAssocID="{644A54D1-90AC-443C-BC79-37C821555629}" presName="LevelTwoTextNode" presStyleLbl="node2" presStyleIdx="1" presStyleCnt="3">
        <dgm:presLayoutVars>
          <dgm:chPref val="3"/>
        </dgm:presLayoutVars>
      </dgm:prSet>
      <dgm:spPr/>
    </dgm:pt>
    <dgm:pt modelId="{0C49FB37-FCC7-4273-87E7-342E9E104FAE}" type="pres">
      <dgm:prSet presAssocID="{644A54D1-90AC-443C-BC79-37C821555629}" presName="level3hierChild" presStyleCnt="0"/>
      <dgm:spPr/>
    </dgm:pt>
    <dgm:pt modelId="{DFEC1AA0-7CA2-4A02-BB1C-8A405B5EBB8F}" type="pres">
      <dgm:prSet presAssocID="{348D20E8-A494-46FF-993C-F7596E171CD6}" presName="conn2-1" presStyleLbl="parChTrans1D3" presStyleIdx="2" presStyleCnt="4"/>
      <dgm:spPr/>
    </dgm:pt>
    <dgm:pt modelId="{022D850B-AC35-406F-B706-D08D88AA9DA6}" type="pres">
      <dgm:prSet presAssocID="{348D20E8-A494-46FF-993C-F7596E171CD6}" presName="connTx" presStyleLbl="parChTrans1D3" presStyleIdx="2" presStyleCnt="4"/>
      <dgm:spPr/>
    </dgm:pt>
    <dgm:pt modelId="{E28A06CE-A21D-4138-A915-2BB6D600C275}" type="pres">
      <dgm:prSet presAssocID="{5A55CB42-B9B2-4E9F-954D-0EDD5C0A3C36}" presName="root2" presStyleCnt="0"/>
      <dgm:spPr/>
    </dgm:pt>
    <dgm:pt modelId="{351A2901-9C07-4BD8-BBC9-855D50572A17}" type="pres">
      <dgm:prSet presAssocID="{5A55CB42-B9B2-4E9F-954D-0EDD5C0A3C36}" presName="LevelTwoTextNode" presStyleLbl="node3" presStyleIdx="2" presStyleCnt="4">
        <dgm:presLayoutVars>
          <dgm:chPref val="3"/>
        </dgm:presLayoutVars>
      </dgm:prSet>
      <dgm:spPr/>
    </dgm:pt>
    <dgm:pt modelId="{E937313B-6171-4550-9495-E6A1392A8A4F}" type="pres">
      <dgm:prSet presAssocID="{5A55CB42-B9B2-4E9F-954D-0EDD5C0A3C36}" presName="level3hierChild" presStyleCnt="0"/>
      <dgm:spPr/>
    </dgm:pt>
    <dgm:pt modelId="{37FA2CB1-D1B3-4D0F-81CB-AB6AAEF5AA43}" type="pres">
      <dgm:prSet presAssocID="{2DA65B82-5C01-4788-B907-BF2B1A25E582}" presName="conn2-1" presStyleLbl="parChTrans1D4" presStyleIdx="2" presStyleCnt="4"/>
      <dgm:spPr/>
    </dgm:pt>
    <dgm:pt modelId="{46EF9DA7-CDD1-4AE9-814A-C8F451D464A0}" type="pres">
      <dgm:prSet presAssocID="{2DA65B82-5C01-4788-B907-BF2B1A25E582}" presName="connTx" presStyleLbl="parChTrans1D4" presStyleIdx="2" presStyleCnt="4"/>
      <dgm:spPr/>
    </dgm:pt>
    <dgm:pt modelId="{ECA0E497-E546-44E6-9EB9-EF403CCCC9B1}" type="pres">
      <dgm:prSet presAssocID="{38BF8995-09C7-4A1E-8034-9666161D4BD0}" presName="root2" presStyleCnt="0"/>
      <dgm:spPr/>
    </dgm:pt>
    <dgm:pt modelId="{F4AE9C34-8951-489D-B598-D08379843748}" type="pres">
      <dgm:prSet presAssocID="{38BF8995-09C7-4A1E-8034-9666161D4BD0}" presName="LevelTwoTextNode" presStyleLbl="node4" presStyleIdx="2" presStyleCnt="4">
        <dgm:presLayoutVars>
          <dgm:chPref val="3"/>
        </dgm:presLayoutVars>
      </dgm:prSet>
      <dgm:spPr/>
    </dgm:pt>
    <dgm:pt modelId="{1AD18A51-9821-46AF-8221-53C0BCD6FECE}" type="pres">
      <dgm:prSet presAssocID="{38BF8995-09C7-4A1E-8034-9666161D4BD0}" presName="level3hierChild" presStyleCnt="0"/>
      <dgm:spPr/>
    </dgm:pt>
    <dgm:pt modelId="{1303882D-9D2D-4C6B-8315-71A18722840C}" type="pres">
      <dgm:prSet presAssocID="{C51E8CC3-57A7-484C-841D-3FBC3A43D1CD}" presName="conn2-1" presStyleLbl="parChTrans1D4" presStyleIdx="3" presStyleCnt="4"/>
      <dgm:spPr/>
    </dgm:pt>
    <dgm:pt modelId="{9F92DE41-5C6A-4C1F-875E-4061308F8069}" type="pres">
      <dgm:prSet presAssocID="{C51E8CC3-57A7-484C-841D-3FBC3A43D1CD}" presName="connTx" presStyleLbl="parChTrans1D4" presStyleIdx="3" presStyleCnt="4"/>
      <dgm:spPr/>
    </dgm:pt>
    <dgm:pt modelId="{3FC7C7F2-385B-497D-9086-0F86C69286DE}" type="pres">
      <dgm:prSet presAssocID="{B796F84A-E213-4E1C-BA94-236A90E12355}" presName="root2" presStyleCnt="0"/>
      <dgm:spPr/>
    </dgm:pt>
    <dgm:pt modelId="{5E8CE2A5-C027-4051-8B42-ED165837623F}" type="pres">
      <dgm:prSet presAssocID="{B796F84A-E213-4E1C-BA94-236A90E12355}" presName="LevelTwoTextNode" presStyleLbl="node4" presStyleIdx="3" presStyleCnt="4">
        <dgm:presLayoutVars>
          <dgm:chPref val="3"/>
        </dgm:presLayoutVars>
      </dgm:prSet>
      <dgm:spPr/>
    </dgm:pt>
    <dgm:pt modelId="{B9568A43-8FF9-474C-AD1D-08D33542713A}" type="pres">
      <dgm:prSet presAssocID="{B796F84A-E213-4E1C-BA94-236A90E12355}" presName="level3hierChild" presStyleCnt="0"/>
      <dgm:spPr/>
    </dgm:pt>
    <dgm:pt modelId="{3A6EE00D-E0D0-4521-BDC6-7E3D91785F63}" type="pres">
      <dgm:prSet presAssocID="{F4BFE322-C209-48AF-80CD-FA61DE94DF7D}" presName="conn2-1" presStyleLbl="parChTrans1D2" presStyleIdx="2" presStyleCnt="3"/>
      <dgm:spPr/>
    </dgm:pt>
    <dgm:pt modelId="{0F0B1E7D-F75F-4BC1-BE91-3AE5EF64746C}" type="pres">
      <dgm:prSet presAssocID="{F4BFE322-C209-48AF-80CD-FA61DE94DF7D}" presName="connTx" presStyleLbl="parChTrans1D2" presStyleIdx="2" presStyleCnt="3"/>
      <dgm:spPr/>
    </dgm:pt>
    <dgm:pt modelId="{4C1203DC-C4DD-4868-9CF0-1163323D2E72}" type="pres">
      <dgm:prSet presAssocID="{2B2FC461-2AC0-492D-B58A-C3A827FCA6B8}" presName="root2" presStyleCnt="0"/>
      <dgm:spPr/>
    </dgm:pt>
    <dgm:pt modelId="{FA7A59B9-CB25-4F2B-90A1-0524A1C9888D}" type="pres">
      <dgm:prSet presAssocID="{2B2FC461-2AC0-492D-B58A-C3A827FCA6B8}" presName="LevelTwoTextNode" presStyleLbl="node2" presStyleIdx="2" presStyleCnt="3">
        <dgm:presLayoutVars>
          <dgm:chPref val="3"/>
        </dgm:presLayoutVars>
      </dgm:prSet>
      <dgm:spPr/>
    </dgm:pt>
    <dgm:pt modelId="{A26A8CC4-2070-4335-9DB9-A4E015412E6B}" type="pres">
      <dgm:prSet presAssocID="{2B2FC461-2AC0-492D-B58A-C3A827FCA6B8}" presName="level3hierChild" presStyleCnt="0"/>
      <dgm:spPr/>
    </dgm:pt>
    <dgm:pt modelId="{47D168AF-92F4-497E-9BC6-23566CDDD724}" type="pres">
      <dgm:prSet presAssocID="{A3775A58-E868-4AD9-B02D-0FAB0FA79F09}" presName="conn2-1" presStyleLbl="parChTrans1D3" presStyleIdx="3" presStyleCnt="4"/>
      <dgm:spPr/>
    </dgm:pt>
    <dgm:pt modelId="{78975C5C-36AF-4805-BF45-F59DE8D987A5}" type="pres">
      <dgm:prSet presAssocID="{A3775A58-E868-4AD9-B02D-0FAB0FA79F09}" presName="connTx" presStyleLbl="parChTrans1D3" presStyleIdx="3" presStyleCnt="4"/>
      <dgm:spPr/>
    </dgm:pt>
    <dgm:pt modelId="{F2E5A987-AF61-474D-BECC-048B33A633CF}" type="pres">
      <dgm:prSet presAssocID="{8F7FDB13-9A0C-4F1E-9D44-4EEB02FC5122}" presName="root2" presStyleCnt="0"/>
      <dgm:spPr/>
    </dgm:pt>
    <dgm:pt modelId="{477A3AA5-3EA0-433B-BAFB-FDB192220027}" type="pres">
      <dgm:prSet presAssocID="{8F7FDB13-9A0C-4F1E-9D44-4EEB02FC5122}" presName="LevelTwoTextNode" presStyleLbl="node3" presStyleIdx="3" presStyleCnt="4">
        <dgm:presLayoutVars>
          <dgm:chPref val="3"/>
        </dgm:presLayoutVars>
      </dgm:prSet>
      <dgm:spPr/>
    </dgm:pt>
    <dgm:pt modelId="{88A94093-6D45-4D3A-8497-3B739E547286}" type="pres">
      <dgm:prSet presAssocID="{8F7FDB13-9A0C-4F1E-9D44-4EEB02FC5122}" presName="level3hierChild" presStyleCnt="0"/>
      <dgm:spPr/>
    </dgm:pt>
  </dgm:ptLst>
  <dgm:cxnLst>
    <dgm:cxn modelId="{2FB93E06-A185-4474-A9FF-F21F74DE1694}" srcId="{2B2FC461-2AC0-492D-B58A-C3A827FCA6B8}" destId="{8F7FDB13-9A0C-4F1E-9D44-4EEB02FC5122}" srcOrd="0" destOrd="0" parTransId="{A3775A58-E868-4AD9-B02D-0FAB0FA79F09}" sibTransId="{73972A42-A1CA-4C0D-92AC-E66E12967D42}"/>
    <dgm:cxn modelId="{34E19B11-824E-4AFD-82AD-602D1A214E94}" srcId="{C5660AA0-CBEA-46D2-A825-BA14C9412496}" destId="{B8606646-D3F8-4BE9-A07F-5C5D43DE2A58}" srcOrd="1" destOrd="0" parTransId="{3B82AE21-5A92-4491-A45F-D145306DCFF8}" sibTransId="{56147B55-30C4-4E4D-93E5-441661E9A0EF}"/>
    <dgm:cxn modelId="{75A62413-78C1-41E3-A89F-E83DF59ED23A}" srcId="{B8606646-D3F8-4BE9-A07F-5C5D43DE2A58}" destId="{3F001898-B8B0-4540-82AB-F6EEB085EFB8}" srcOrd="0" destOrd="0" parTransId="{DE349178-522B-46D4-AA40-EC50E7ECBD68}" sibTransId="{72E2E662-8D26-4EF5-A5A3-A3F552B751A0}"/>
    <dgm:cxn modelId="{0B6D8414-81EF-46A9-B370-BFA81EAB4482}" srcId="{5A55CB42-B9B2-4E9F-954D-0EDD5C0A3C36}" destId="{B796F84A-E213-4E1C-BA94-236A90E12355}" srcOrd="1" destOrd="0" parTransId="{C51E8CC3-57A7-484C-841D-3FBC3A43D1CD}" sibTransId="{40124138-64F6-4798-B460-7456ECC0D5EC}"/>
    <dgm:cxn modelId="{D40CAB15-B8D7-4F3E-8423-B40263181998}" type="presOf" srcId="{2B81F970-FEED-49A8-8A42-962A9724E3B9}" destId="{605A4BA0-86F2-4DFA-B725-2A2815420247}" srcOrd="1" destOrd="0" presId="urn:microsoft.com/office/officeart/2005/8/layout/hierarchy2"/>
    <dgm:cxn modelId="{F9EA1C1F-88A8-4AD2-BFBD-CAB0E90A4970}" type="presOf" srcId="{C5660AA0-CBEA-46D2-A825-BA14C9412496}" destId="{DFD711F8-754B-4387-971D-695AC21B4BEC}" srcOrd="0" destOrd="0" presId="urn:microsoft.com/office/officeart/2005/8/layout/hierarchy2"/>
    <dgm:cxn modelId="{8E28FB1F-CC86-453D-AE2E-9730C1370F3A}" type="presOf" srcId="{B796F84A-E213-4E1C-BA94-236A90E12355}" destId="{5E8CE2A5-C027-4051-8B42-ED165837623F}" srcOrd="0" destOrd="0" presId="urn:microsoft.com/office/officeart/2005/8/layout/hierarchy2"/>
    <dgm:cxn modelId="{D3163522-62A2-4D32-A3B9-43413CF8E545}" type="presOf" srcId="{F4BFE322-C209-48AF-80CD-FA61DE94DF7D}" destId="{3A6EE00D-E0D0-4521-BDC6-7E3D91785F63}" srcOrd="0" destOrd="0" presId="urn:microsoft.com/office/officeart/2005/8/layout/hierarchy2"/>
    <dgm:cxn modelId="{C4A5DA27-8BAA-46C2-B937-0845DF046D49}" type="presOf" srcId="{C51E8CC3-57A7-484C-841D-3FBC3A43D1CD}" destId="{9F92DE41-5C6A-4C1F-875E-4061308F8069}" srcOrd="1" destOrd="0" presId="urn:microsoft.com/office/officeart/2005/8/layout/hierarchy2"/>
    <dgm:cxn modelId="{D2961929-4949-40E2-A0B7-9C3102275316}" type="presOf" srcId="{C51E8CC3-57A7-484C-841D-3FBC3A43D1CD}" destId="{1303882D-9D2D-4C6B-8315-71A18722840C}" srcOrd="0" destOrd="0" presId="urn:microsoft.com/office/officeart/2005/8/layout/hierarchy2"/>
    <dgm:cxn modelId="{5769662A-A822-44FB-AD9A-811DB71CC6D2}" type="presOf" srcId="{5A55CB42-B9B2-4E9F-954D-0EDD5C0A3C36}" destId="{351A2901-9C07-4BD8-BBC9-855D50572A17}" srcOrd="0" destOrd="0" presId="urn:microsoft.com/office/officeart/2005/8/layout/hierarchy2"/>
    <dgm:cxn modelId="{14A8E931-87AF-485D-AD9E-1F84BE183E9F}" type="presOf" srcId="{EC8DDC4F-4F6E-414A-B12B-EC954F8EC1B4}" destId="{3C84982F-F34C-4BA5-AC90-022C4CA41CE8}" srcOrd="1" destOrd="0" presId="urn:microsoft.com/office/officeart/2005/8/layout/hierarchy2"/>
    <dgm:cxn modelId="{22B85138-713B-4937-B782-59BBABC1FC3D}" type="presOf" srcId="{C3F7B501-24FE-4448-B852-2DF724DFE9A3}" destId="{276AA0AE-2388-4A28-88BC-08E6F28583D6}" srcOrd="0" destOrd="0" presId="urn:microsoft.com/office/officeart/2005/8/layout/hierarchy2"/>
    <dgm:cxn modelId="{9BCC253C-5DD6-453F-A576-BB612D80FD9B}" srcId="{C3F7B501-24FE-4448-B852-2DF724DFE9A3}" destId="{0E5ACDCE-249F-4396-951E-A48F6161FD3E}" srcOrd="0" destOrd="0" parTransId="{D1E9337D-575A-4290-8BD5-DCA6E5DE16ED}" sibTransId="{51D0AA32-69B9-4242-B689-B4EB37B60C94}"/>
    <dgm:cxn modelId="{A574D840-FFC4-4C12-9A00-4107F27F13D8}" srcId="{F225331D-21B7-41EF-A782-7FC807904BA7}" destId="{644A54D1-90AC-443C-BC79-37C821555629}" srcOrd="1" destOrd="0" parTransId="{EC8DDC4F-4F6E-414A-B12B-EC954F8EC1B4}" sibTransId="{E6BB58D6-20F9-4889-AAEA-A9079542A275}"/>
    <dgm:cxn modelId="{4A41A75E-974D-432E-A118-F477A2D2E975}" type="presOf" srcId="{8F7FDB13-9A0C-4F1E-9D44-4EEB02FC5122}" destId="{477A3AA5-3EA0-433B-BAFB-FDB192220027}" srcOrd="0" destOrd="0" presId="urn:microsoft.com/office/officeart/2005/8/layout/hierarchy2"/>
    <dgm:cxn modelId="{17789561-9638-4CE8-B623-554A7C284659}" type="presOf" srcId="{A3775A58-E868-4AD9-B02D-0FAB0FA79F09}" destId="{78975C5C-36AF-4805-BF45-F59DE8D987A5}" srcOrd="1" destOrd="0" presId="urn:microsoft.com/office/officeart/2005/8/layout/hierarchy2"/>
    <dgm:cxn modelId="{B1C66242-F252-42D7-931E-D3BD932F89F7}" type="presOf" srcId="{A3775A58-E868-4AD9-B02D-0FAB0FA79F09}" destId="{47D168AF-92F4-497E-9BC6-23566CDDD724}" srcOrd="0" destOrd="0" presId="urn:microsoft.com/office/officeart/2005/8/layout/hierarchy2"/>
    <dgm:cxn modelId="{E4D18E62-9AE5-4582-A7B3-09339B58F921}" srcId="{C5660AA0-CBEA-46D2-A825-BA14C9412496}" destId="{C3F7B501-24FE-4448-B852-2DF724DFE9A3}" srcOrd="0" destOrd="0" parTransId="{C1BF9D32-269E-4DF4-BA9E-2B2B20BCDD87}" sibTransId="{9978CD62-A197-4AC6-999E-5CC8A21C69C8}"/>
    <dgm:cxn modelId="{E12F5646-5898-4815-A3E7-83F0B0423FF4}" srcId="{79D49F99-BFBB-43B8-8F51-B6452940C339}" destId="{F225331D-21B7-41EF-A782-7FC807904BA7}" srcOrd="0" destOrd="0" parTransId="{07250548-765E-4719-BE11-37EAABDC3D85}" sibTransId="{5ACC2439-BFBC-462E-9904-6E781457699F}"/>
    <dgm:cxn modelId="{A8B33E4B-3106-4F27-9501-A125C3C292A0}" type="presOf" srcId="{F4BFE322-C209-48AF-80CD-FA61DE94DF7D}" destId="{0F0B1E7D-F75F-4BC1-BE91-3AE5EF64746C}" srcOrd="1" destOrd="0" presId="urn:microsoft.com/office/officeart/2005/8/layout/hierarchy2"/>
    <dgm:cxn modelId="{FAEABA4B-B549-472C-8A31-B96402496A0E}" type="presOf" srcId="{348D20E8-A494-46FF-993C-F7596E171CD6}" destId="{DFEC1AA0-7CA2-4A02-BB1C-8A405B5EBB8F}" srcOrd="0" destOrd="0" presId="urn:microsoft.com/office/officeart/2005/8/layout/hierarchy2"/>
    <dgm:cxn modelId="{690B444D-801A-4C57-8E51-6A00DF0C1D3A}" type="presOf" srcId="{2DA65B82-5C01-4788-B907-BF2B1A25E582}" destId="{37FA2CB1-D1B3-4D0F-81CB-AB6AAEF5AA43}" srcOrd="0" destOrd="0" presId="urn:microsoft.com/office/officeart/2005/8/layout/hierarchy2"/>
    <dgm:cxn modelId="{05954F4D-571D-4C61-A921-47CB5ED90F62}" type="presOf" srcId="{3B82AE21-5A92-4491-A45F-D145306DCFF8}" destId="{B1524CC7-148F-4297-853D-D42F4FE82477}" srcOrd="1" destOrd="0" presId="urn:microsoft.com/office/officeart/2005/8/layout/hierarchy2"/>
    <dgm:cxn modelId="{DB3B924D-7917-43F9-8C82-AF7D9C59EDD4}" srcId="{644A54D1-90AC-443C-BC79-37C821555629}" destId="{5A55CB42-B9B2-4E9F-954D-0EDD5C0A3C36}" srcOrd="0" destOrd="0" parTransId="{348D20E8-A494-46FF-993C-F7596E171CD6}" sibTransId="{77E5897F-F6AB-4F30-B041-9CD53067CA17}"/>
    <dgm:cxn modelId="{08C4626F-3D4D-4E54-8187-C5A86F2780AF}" type="presOf" srcId="{C1BF9D32-269E-4DF4-BA9E-2B2B20BCDD87}" destId="{6D356601-FA8A-460E-92EC-93FB5020606D}" srcOrd="1" destOrd="0" presId="urn:microsoft.com/office/officeart/2005/8/layout/hierarchy2"/>
    <dgm:cxn modelId="{D34ABE50-5C3C-432D-84B9-A15635C9581B}" type="presOf" srcId="{644A54D1-90AC-443C-BC79-37C821555629}" destId="{9AFA0236-C31D-4295-89F9-A025B13523DD}" srcOrd="0" destOrd="0" presId="urn:microsoft.com/office/officeart/2005/8/layout/hierarchy2"/>
    <dgm:cxn modelId="{6AEC8072-58E6-4539-8765-A9BAFC71635D}" type="presOf" srcId="{F225331D-21B7-41EF-A782-7FC807904BA7}" destId="{42A814A4-A220-4BCB-96DD-617FDC6AD51E}" srcOrd="0" destOrd="0" presId="urn:microsoft.com/office/officeart/2005/8/layout/hierarchy2"/>
    <dgm:cxn modelId="{1B26C678-28AC-4291-9644-45C9CD6813DB}" type="presOf" srcId="{C1BF9D32-269E-4DF4-BA9E-2B2B20BCDD87}" destId="{0B1272F8-0D83-4146-80A4-A8FEB3F5FA7F}" srcOrd="0" destOrd="0" presId="urn:microsoft.com/office/officeart/2005/8/layout/hierarchy2"/>
    <dgm:cxn modelId="{D9082082-544E-4ACE-8334-19DE69F059B4}" type="presOf" srcId="{3B82AE21-5A92-4491-A45F-D145306DCFF8}" destId="{E25BD848-35EF-4030-A768-9A99A9944546}" srcOrd="0" destOrd="0" presId="urn:microsoft.com/office/officeart/2005/8/layout/hierarchy2"/>
    <dgm:cxn modelId="{EF31AE84-5FEE-4359-AB61-37B23207E53B}" type="presOf" srcId="{38BF8995-09C7-4A1E-8034-9666161D4BD0}" destId="{F4AE9C34-8951-489D-B598-D08379843748}" srcOrd="0" destOrd="0" presId="urn:microsoft.com/office/officeart/2005/8/layout/hierarchy2"/>
    <dgm:cxn modelId="{4673C084-E34C-40AE-95B9-AB948E38B48F}" type="presOf" srcId="{EC8DDC4F-4F6E-414A-B12B-EC954F8EC1B4}" destId="{F8E70FEC-7743-4584-9461-C896A964F9AA}" srcOrd="0" destOrd="0" presId="urn:microsoft.com/office/officeart/2005/8/layout/hierarchy2"/>
    <dgm:cxn modelId="{5963F384-EBDD-4FAD-9199-B35D16949D18}" type="presOf" srcId="{2B2FC461-2AC0-492D-B58A-C3A827FCA6B8}" destId="{FA7A59B9-CB25-4F2B-90A1-0524A1C9888D}" srcOrd="0" destOrd="0" presId="urn:microsoft.com/office/officeart/2005/8/layout/hierarchy2"/>
    <dgm:cxn modelId="{29356793-0EF1-4678-88E0-0D7C1C0FAD6E}" type="presOf" srcId="{2B81F970-FEED-49A8-8A42-962A9724E3B9}" destId="{953DCDC6-3C31-4042-8213-1718850DC860}" srcOrd="0" destOrd="0" presId="urn:microsoft.com/office/officeart/2005/8/layout/hierarchy2"/>
    <dgm:cxn modelId="{748A109C-04B6-40C7-A891-B7AC5973BA27}" type="presOf" srcId="{348D20E8-A494-46FF-993C-F7596E171CD6}" destId="{022D850B-AC35-406F-B706-D08D88AA9DA6}" srcOrd="1" destOrd="0" presId="urn:microsoft.com/office/officeart/2005/8/layout/hierarchy2"/>
    <dgm:cxn modelId="{02527C9C-DF0B-4995-AEB4-3CA51E80CF62}" srcId="{F225331D-21B7-41EF-A782-7FC807904BA7}" destId="{C5660AA0-CBEA-46D2-A825-BA14C9412496}" srcOrd="0" destOrd="0" parTransId="{2B81F970-FEED-49A8-8A42-962A9724E3B9}" sibTransId="{50141AE4-BE11-4CCF-B7E0-5FFB89FB3315}"/>
    <dgm:cxn modelId="{225065A9-3C03-4492-B7AD-89635CC0076B}" type="presOf" srcId="{3F001898-B8B0-4540-82AB-F6EEB085EFB8}" destId="{A0C10D8D-D47C-406A-95B7-5F42C82282BC}" srcOrd="0" destOrd="0" presId="urn:microsoft.com/office/officeart/2005/8/layout/hierarchy2"/>
    <dgm:cxn modelId="{C0FDD0B2-5FD8-4E45-A36C-E2B08128985F}" srcId="{5A55CB42-B9B2-4E9F-954D-0EDD5C0A3C36}" destId="{38BF8995-09C7-4A1E-8034-9666161D4BD0}" srcOrd="0" destOrd="0" parTransId="{2DA65B82-5C01-4788-B907-BF2B1A25E582}" sibTransId="{059F8AA1-886F-4256-9879-888F7BA83655}"/>
    <dgm:cxn modelId="{A63040B3-9BEF-4F47-8D1F-5E3A8548B2A0}" type="presOf" srcId="{D1E9337D-575A-4290-8BD5-DCA6E5DE16ED}" destId="{053698CF-EEA5-448E-83D7-0CBA9171954F}" srcOrd="1" destOrd="0" presId="urn:microsoft.com/office/officeart/2005/8/layout/hierarchy2"/>
    <dgm:cxn modelId="{F7709CC8-910D-4889-A60E-B1B567CE49E7}" type="presOf" srcId="{DE349178-522B-46D4-AA40-EC50E7ECBD68}" destId="{197DED1A-B6F2-4B8D-9048-715A1B1E4129}" srcOrd="1" destOrd="0" presId="urn:microsoft.com/office/officeart/2005/8/layout/hierarchy2"/>
    <dgm:cxn modelId="{3F705CCC-591A-4B52-AA3B-12615D41CD29}" type="presOf" srcId="{DE349178-522B-46D4-AA40-EC50E7ECBD68}" destId="{09C30D6D-3D7C-44B9-91F3-ABCD747E712D}" srcOrd="0" destOrd="0" presId="urn:microsoft.com/office/officeart/2005/8/layout/hierarchy2"/>
    <dgm:cxn modelId="{9AFA09D7-7C7C-44B9-BF1B-1D1AB596EF2D}" srcId="{F225331D-21B7-41EF-A782-7FC807904BA7}" destId="{2B2FC461-2AC0-492D-B58A-C3A827FCA6B8}" srcOrd="2" destOrd="0" parTransId="{F4BFE322-C209-48AF-80CD-FA61DE94DF7D}" sibTransId="{3B7B7AF8-528A-43BE-A58B-0FC6ADD0A0B6}"/>
    <dgm:cxn modelId="{18614BD8-AEC4-418C-95FC-777E8D4E0883}" type="presOf" srcId="{0E5ACDCE-249F-4396-951E-A48F6161FD3E}" destId="{79C07E25-00E0-4C21-A55E-3B77ED382D5D}" srcOrd="0" destOrd="0" presId="urn:microsoft.com/office/officeart/2005/8/layout/hierarchy2"/>
    <dgm:cxn modelId="{82178EDB-9626-47E0-A6F0-771A1504E2F3}" type="presOf" srcId="{2DA65B82-5C01-4788-B907-BF2B1A25E582}" destId="{46EF9DA7-CDD1-4AE9-814A-C8F451D464A0}" srcOrd="1" destOrd="0" presId="urn:microsoft.com/office/officeart/2005/8/layout/hierarchy2"/>
    <dgm:cxn modelId="{5F5B47F5-EEA2-415B-B72D-F9537B33AC41}" type="presOf" srcId="{79D49F99-BFBB-43B8-8F51-B6452940C339}" destId="{203CB084-88C6-4067-8ED3-1D23100027E9}" srcOrd="0" destOrd="0" presId="urn:microsoft.com/office/officeart/2005/8/layout/hierarchy2"/>
    <dgm:cxn modelId="{F4DDF8F7-8E9A-4329-8599-34919DEEADA3}" type="presOf" srcId="{D1E9337D-575A-4290-8BD5-DCA6E5DE16ED}" destId="{6C9C9285-028A-40BB-AE1F-C708AA6E71B2}" srcOrd="0" destOrd="0" presId="urn:microsoft.com/office/officeart/2005/8/layout/hierarchy2"/>
    <dgm:cxn modelId="{20BF0DFB-5610-409D-8DC0-5F7D43025DEF}" type="presOf" srcId="{B8606646-D3F8-4BE9-A07F-5C5D43DE2A58}" destId="{458721C5-7B7E-4EA5-9210-0ED82A516125}" srcOrd="0" destOrd="0" presId="urn:microsoft.com/office/officeart/2005/8/layout/hierarchy2"/>
    <dgm:cxn modelId="{F122D932-2EEE-4AB9-B725-4B238DBAE83B}" type="presParOf" srcId="{203CB084-88C6-4067-8ED3-1D23100027E9}" destId="{102E4B7C-DE58-4B9E-9DBE-FBA158DCE2CA}" srcOrd="0" destOrd="0" presId="urn:microsoft.com/office/officeart/2005/8/layout/hierarchy2"/>
    <dgm:cxn modelId="{FE160362-6B0C-43C8-98BA-56D9BB836E43}" type="presParOf" srcId="{102E4B7C-DE58-4B9E-9DBE-FBA158DCE2CA}" destId="{42A814A4-A220-4BCB-96DD-617FDC6AD51E}" srcOrd="0" destOrd="0" presId="urn:microsoft.com/office/officeart/2005/8/layout/hierarchy2"/>
    <dgm:cxn modelId="{9D24DCBE-6BF6-470A-A878-BE45FF3FC3DE}" type="presParOf" srcId="{102E4B7C-DE58-4B9E-9DBE-FBA158DCE2CA}" destId="{762731BD-BF68-4EAC-8351-672D0D0055B7}" srcOrd="1" destOrd="0" presId="urn:microsoft.com/office/officeart/2005/8/layout/hierarchy2"/>
    <dgm:cxn modelId="{7C802350-EEB6-4663-842D-4179BE316F3D}" type="presParOf" srcId="{762731BD-BF68-4EAC-8351-672D0D0055B7}" destId="{953DCDC6-3C31-4042-8213-1718850DC860}" srcOrd="0" destOrd="0" presId="urn:microsoft.com/office/officeart/2005/8/layout/hierarchy2"/>
    <dgm:cxn modelId="{51CFCC54-17F0-430B-A93C-2BB1074C66BB}" type="presParOf" srcId="{953DCDC6-3C31-4042-8213-1718850DC860}" destId="{605A4BA0-86F2-4DFA-B725-2A2815420247}" srcOrd="0" destOrd="0" presId="urn:microsoft.com/office/officeart/2005/8/layout/hierarchy2"/>
    <dgm:cxn modelId="{F31F325C-AF00-4F87-8D3E-F0BFA117548E}" type="presParOf" srcId="{762731BD-BF68-4EAC-8351-672D0D0055B7}" destId="{80054808-0022-477D-B17D-BEE442EA2444}" srcOrd="1" destOrd="0" presId="urn:microsoft.com/office/officeart/2005/8/layout/hierarchy2"/>
    <dgm:cxn modelId="{0EDC3D00-2242-458E-A175-9C84D846F089}" type="presParOf" srcId="{80054808-0022-477D-B17D-BEE442EA2444}" destId="{DFD711F8-754B-4387-971D-695AC21B4BEC}" srcOrd="0" destOrd="0" presId="urn:microsoft.com/office/officeart/2005/8/layout/hierarchy2"/>
    <dgm:cxn modelId="{4BF95EA9-4606-4F8D-A44B-B1AC27A7E119}" type="presParOf" srcId="{80054808-0022-477D-B17D-BEE442EA2444}" destId="{9134E8B3-624B-4E8D-9538-0525E134BC45}" srcOrd="1" destOrd="0" presId="urn:microsoft.com/office/officeart/2005/8/layout/hierarchy2"/>
    <dgm:cxn modelId="{511935F5-9786-4C8C-98C0-184C69AED87B}" type="presParOf" srcId="{9134E8B3-624B-4E8D-9538-0525E134BC45}" destId="{0B1272F8-0D83-4146-80A4-A8FEB3F5FA7F}" srcOrd="0" destOrd="0" presId="urn:microsoft.com/office/officeart/2005/8/layout/hierarchy2"/>
    <dgm:cxn modelId="{AE73DAEB-672A-4898-B581-74B06F45F301}" type="presParOf" srcId="{0B1272F8-0D83-4146-80A4-A8FEB3F5FA7F}" destId="{6D356601-FA8A-460E-92EC-93FB5020606D}" srcOrd="0" destOrd="0" presId="urn:microsoft.com/office/officeart/2005/8/layout/hierarchy2"/>
    <dgm:cxn modelId="{BD7596A1-C41C-4FB6-8906-D6B25684BBC2}" type="presParOf" srcId="{9134E8B3-624B-4E8D-9538-0525E134BC45}" destId="{FE8995F2-FDA2-46D9-9AD8-2BEE8B4EB101}" srcOrd="1" destOrd="0" presId="urn:microsoft.com/office/officeart/2005/8/layout/hierarchy2"/>
    <dgm:cxn modelId="{E602F9FC-15B9-4B5E-B121-E43F9B61D35F}" type="presParOf" srcId="{FE8995F2-FDA2-46D9-9AD8-2BEE8B4EB101}" destId="{276AA0AE-2388-4A28-88BC-08E6F28583D6}" srcOrd="0" destOrd="0" presId="urn:microsoft.com/office/officeart/2005/8/layout/hierarchy2"/>
    <dgm:cxn modelId="{85B94B20-B572-4F97-90A4-10EC1FCA5ACE}" type="presParOf" srcId="{FE8995F2-FDA2-46D9-9AD8-2BEE8B4EB101}" destId="{38AB9160-F1BC-4E10-BB44-E69B09F0AA9F}" srcOrd="1" destOrd="0" presId="urn:microsoft.com/office/officeart/2005/8/layout/hierarchy2"/>
    <dgm:cxn modelId="{1156C283-AD97-4378-A33A-8C160FA31530}" type="presParOf" srcId="{38AB9160-F1BC-4E10-BB44-E69B09F0AA9F}" destId="{6C9C9285-028A-40BB-AE1F-C708AA6E71B2}" srcOrd="0" destOrd="0" presId="urn:microsoft.com/office/officeart/2005/8/layout/hierarchy2"/>
    <dgm:cxn modelId="{B95B5DA0-7F29-41C2-B62A-8F3D3E970C17}" type="presParOf" srcId="{6C9C9285-028A-40BB-AE1F-C708AA6E71B2}" destId="{053698CF-EEA5-448E-83D7-0CBA9171954F}" srcOrd="0" destOrd="0" presId="urn:microsoft.com/office/officeart/2005/8/layout/hierarchy2"/>
    <dgm:cxn modelId="{126F7192-61F8-43BE-BD8B-9ED2BE9C7F9F}" type="presParOf" srcId="{38AB9160-F1BC-4E10-BB44-E69B09F0AA9F}" destId="{7B8D9208-B040-4D51-8221-9E62E8D8E7B5}" srcOrd="1" destOrd="0" presId="urn:microsoft.com/office/officeart/2005/8/layout/hierarchy2"/>
    <dgm:cxn modelId="{30D307AA-B37C-4F34-9DDF-C4954966595F}" type="presParOf" srcId="{7B8D9208-B040-4D51-8221-9E62E8D8E7B5}" destId="{79C07E25-00E0-4C21-A55E-3B77ED382D5D}" srcOrd="0" destOrd="0" presId="urn:microsoft.com/office/officeart/2005/8/layout/hierarchy2"/>
    <dgm:cxn modelId="{83075C8D-9002-4127-AB13-E72D7C86F4CC}" type="presParOf" srcId="{7B8D9208-B040-4D51-8221-9E62E8D8E7B5}" destId="{2F8D79A4-66DD-48F1-A334-74372DDB1DFE}" srcOrd="1" destOrd="0" presId="urn:microsoft.com/office/officeart/2005/8/layout/hierarchy2"/>
    <dgm:cxn modelId="{C36E3E56-C013-4A4B-8E11-165260B91E75}" type="presParOf" srcId="{9134E8B3-624B-4E8D-9538-0525E134BC45}" destId="{E25BD848-35EF-4030-A768-9A99A9944546}" srcOrd="2" destOrd="0" presId="urn:microsoft.com/office/officeart/2005/8/layout/hierarchy2"/>
    <dgm:cxn modelId="{58E1B2AD-F3B4-4C46-86DD-35D3F51AA466}" type="presParOf" srcId="{E25BD848-35EF-4030-A768-9A99A9944546}" destId="{B1524CC7-148F-4297-853D-D42F4FE82477}" srcOrd="0" destOrd="0" presId="urn:microsoft.com/office/officeart/2005/8/layout/hierarchy2"/>
    <dgm:cxn modelId="{900DAE21-669F-4F93-9CA0-12DCC7106E1B}" type="presParOf" srcId="{9134E8B3-624B-4E8D-9538-0525E134BC45}" destId="{37659C64-F5F1-47E0-8D4D-ECAF754900B7}" srcOrd="3" destOrd="0" presId="urn:microsoft.com/office/officeart/2005/8/layout/hierarchy2"/>
    <dgm:cxn modelId="{E406E28D-95E3-46E1-9011-B3414896431D}" type="presParOf" srcId="{37659C64-F5F1-47E0-8D4D-ECAF754900B7}" destId="{458721C5-7B7E-4EA5-9210-0ED82A516125}" srcOrd="0" destOrd="0" presId="urn:microsoft.com/office/officeart/2005/8/layout/hierarchy2"/>
    <dgm:cxn modelId="{7E5B7872-5AED-4032-BE53-C06A1050D24C}" type="presParOf" srcId="{37659C64-F5F1-47E0-8D4D-ECAF754900B7}" destId="{66D88DA6-90D5-4B44-94EF-27DEFE7CECAE}" srcOrd="1" destOrd="0" presId="urn:microsoft.com/office/officeart/2005/8/layout/hierarchy2"/>
    <dgm:cxn modelId="{F8DEBE10-3BAA-48A7-B5C6-6A5771A4D8D6}" type="presParOf" srcId="{66D88DA6-90D5-4B44-94EF-27DEFE7CECAE}" destId="{09C30D6D-3D7C-44B9-91F3-ABCD747E712D}" srcOrd="0" destOrd="0" presId="urn:microsoft.com/office/officeart/2005/8/layout/hierarchy2"/>
    <dgm:cxn modelId="{95808302-1422-4148-B209-4516C5C68D6F}" type="presParOf" srcId="{09C30D6D-3D7C-44B9-91F3-ABCD747E712D}" destId="{197DED1A-B6F2-4B8D-9048-715A1B1E4129}" srcOrd="0" destOrd="0" presId="urn:microsoft.com/office/officeart/2005/8/layout/hierarchy2"/>
    <dgm:cxn modelId="{8619DBEE-673B-42D2-9DA3-024B9F85367E}" type="presParOf" srcId="{66D88DA6-90D5-4B44-94EF-27DEFE7CECAE}" destId="{43A38B2C-B1C3-4BD3-B7FD-D5C67F1B6C74}" srcOrd="1" destOrd="0" presId="urn:microsoft.com/office/officeart/2005/8/layout/hierarchy2"/>
    <dgm:cxn modelId="{03726E1C-669C-48C6-9533-3B9A3ED35712}" type="presParOf" srcId="{43A38B2C-B1C3-4BD3-B7FD-D5C67F1B6C74}" destId="{A0C10D8D-D47C-406A-95B7-5F42C82282BC}" srcOrd="0" destOrd="0" presId="urn:microsoft.com/office/officeart/2005/8/layout/hierarchy2"/>
    <dgm:cxn modelId="{889F4D60-B984-4704-8058-DD7F5E83D4D7}" type="presParOf" srcId="{43A38B2C-B1C3-4BD3-B7FD-D5C67F1B6C74}" destId="{80D59B1F-044A-45B0-B16F-655EFA8AF26B}" srcOrd="1" destOrd="0" presId="urn:microsoft.com/office/officeart/2005/8/layout/hierarchy2"/>
    <dgm:cxn modelId="{7527BE24-4831-4033-B95E-D071BAD96D5B}" type="presParOf" srcId="{762731BD-BF68-4EAC-8351-672D0D0055B7}" destId="{F8E70FEC-7743-4584-9461-C896A964F9AA}" srcOrd="2" destOrd="0" presId="urn:microsoft.com/office/officeart/2005/8/layout/hierarchy2"/>
    <dgm:cxn modelId="{1257055D-F168-491A-9521-F9DA81FFA5BD}" type="presParOf" srcId="{F8E70FEC-7743-4584-9461-C896A964F9AA}" destId="{3C84982F-F34C-4BA5-AC90-022C4CA41CE8}" srcOrd="0" destOrd="0" presId="urn:microsoft.com/office/officeart/2005/8/layout/hierarchy2"/>
    <dgm:cxn modelId="{AE78D55F-23ED-4BCC-9ED1-01E03791EF42}" type="presParOf" srcId="{762731BD-BF68-4EAC-8351-672D0D0055B7}" destId="{DBA24B52-488A-4F2E-A872-3E679EE810DC}" srcOrd="3" destOrd="0" presId="urn:microsoft.com/office/officeart/2005/8/layout/hierarchy2"/>
    <dgm:cxn modelId="{6A4CFA1C-8AB9-4C0B-B21D-1EB401F472C8}" type="presParOf" srcId="{DBA24B52-488A-4F2E-A872-3E679EE810DC}" destId="{9AFA0236-C31D-4295-89F9-A025B13523DD}" srcOrd="0" destOrd="0" presId="urn:microsoft.com/office/officeart/2005/8/layout/hierarchy2"/>
    <dgm:cxn modelId="{7BF81C28-3856-4F1F-8C1A-D6CA31AFCC5B}" type="presParOf" srcId="{DBA24B52-488A-4F2E-A872-3E679EE810DC}" destId="{0C49FB37-FCC7-4273-87E7-342E9E104FAE}" srcOrd="1" destOrd="0" presId="urn:microsoft.com/office/officeart/2005/8/layout/hierarchy2"/>
    <dgm:cxn modelId="{C4D3BA0E-CC52-4F90-A3F5-15FF1C99F068}" type="presParOf" srcId="{0C49FB37-FCC7-4273-87E7-342E9E104FAE}" destId="{DFEC1AA0-7CA2-4A02-BB1C-8A405B5EBB8F}" srcOrd="0" destOrd="0" presId="urn:microsoft.com/office/officeart/2005/8/layout/hierarchy2"/>
    <dgm:cxn modelId="{427B3928-C814-4F32-97FC-FCB671A1C746}" type="presParOf" srcId="{DFEC1AA0-7CA2-4A02-BB1C-8A405B5EBB8F}" destId="{022D850B-AC35-406F-B706-D08D88AA9DA6}" srcOrd="0" destOrd="0" presId="urn:microsoft.com/office/officeart/2005/8/layout/hierarchy2"/>
    <dgm:cxn modelId="{BAC44E02-7B07-4B6A-A4C2-17FF2B085738}" type="presParOf" srcId="{0C49FB37-FCC7-4273-87E7-342E9E104FAE}" destId="{E28A06CE-A21D-4138-A915-2BB6D600C275}" srcOrd="1" destOrd="0" presId="urn:microsoft.com/office/officeart/2005/8/layout/hierarchy2"/>
    <dgm:cxn modelId="{33E7292E-AFFE-42E3-8460-4DCD71E9A8E4}" type="presParOf" srcId="{E28A06CE-A21D-4138-A915-2BB6D600C275}" destId="{351A2901-9C07-4BD8-BBC9-855D50572A17}" srcOrd="0" destOrd="0" presId="urn:microsoft.com/office/officeart/2005/8/layout/hierarchy2"/>
    <dgm:cxn modelId="{A86E69C9-4422-480D-8D3F-A9C113E197B4}" type="presParOf" srcId="{E28A06CE-A21D-4138-A915-2BB6D600C275}" destId="{E937313B-6171-4550-9495-E6A1392A8A4F}" srcOrd="1" destOrd="0" presId="urn:microsoft.com/office/officeart/2005/8/layout/hierarchy2"/>
    <dgm:cxn modelId="{C41AAC2C-7F4D-44BF-AEEC-16056BE5CEEF}" type="presParOf" srcId="{E937313B-6171-4550-9495-E6A1392A8A4F}" destId="{37FA2CB1-D1B3-4D0F-81CB-AB6AAEF5AA43}" srcOrd="0" destOrd="0" presId="urn:microsoft.com/office/officeart/2005/8/layout/hierarchy2"/>
    <dgm:cxn modelId="{AF98C891-ECDA-4CDD-AAA4-31F2B54EFC3E}" type="presParOf" srcId="{37FA2CB1-D1B3-4D0F-81CB-AB6AAEF5AA43}" destId="{46EF9DA7-CDD1-4AE9-814A-C8F451D464A0}" srcOrd="0" destOrd="0" presId="urn:microsoft.com/office/officeart/2005/8/layout/hierarchy2"/>
    <dgm:cxn modelId="{5F173B1C-4808-4E04-ACE4-821721067995}" type="presParOf" srcId="{E937313B-6171-4550-9495-E6A1392A8A4F}" destId="{ECA0E497-E546-44E6-9EB9-EF403CCCC9B1}" srcOrd="1" destOrd="0" presId="urn:microsoft.com/office/officeart/2005/8/layout/hierarchy2"/>
    <dgm:cxn modelId="{98E047A2-B774-47C9-B6ED-D7CD4445D0EA}" type="presParOf" srcId="{ECA0E497-E546-44E6-9EB9-EF403CCCC9B1}" destId="{F4AE9C34-8951-489D-B598-D08379843748}" srcOrd="0" destOrd="0" presId="urn:microsoft.com/office/officeart/2005/8/layout/hierarchy2"/>
    <dgm:cxn modelId="{BD5369B2-50C5-4BA4-89BA-532F75828D17}" type="presParOf" srcId="{ECA0E497-E546-44E6-9EB9-EF403CCCC9B1}" destId="{1AD18A51-9821-46AF-8221-53C0BCD6FECE}" srcOrd="1" destOrd="0" presId="urn:microsoft.com/office/officeart/2005/8/layout/hierarchy2"/>
    <dgm:cxn modelId="{2BD39260-4202-415A-AE8C-540B2399B9E3}" type="presParOf" srcId="{E937313B-6171-4550-9495-E6A1392A8A4F}" destId="{1303882D-9D2D-4C6B-8315-71A18722840C}" srcOrd="2" destOrd="0" presId="urn:microsoft.com/office/officeart/2005/8/layout/hierarchy2"/>
    <dgm:cxn modelId="{F41BE3F5-9C9B-47CD-9A99-6FC1E9CEC57E}" type="presParOf" srcId="{1303882D-9D2D-4C6B-8315-71A18722840C}" destId="{9F92DE41-5C6A-4C1F-875E-4061308F8069}" srcOrd="0" destOrd="0" presId="urn:microsoft.com/office/officeart/2005/8/layout/hierarchy2"/>
    <dgm:cxn modelId="{ED12CCD7-5E70-4A59-AEAD-918C278D1FDA}" type="presParOf" srcId="{E937313B-6171-4550-9495-E6A1392A8A4F}" destId="{3FC7C7F2-385B-497D-9086-0F86C69286DE}" srcOrd="3" destOrd="0" presId="urn:microsoft.com/office/officeart/2005/8/layout/hierarchy2"/>
    <dgm:cxn modelId="{2C91F1F8-AFEE-4EA1-8B42-38AA2F0872DF}" type="presParOf" srcId="{3FC7C7F2-385B-497D-9086-0F86C69286DE}" destId="{5E8CE2A5-C027-4051-8B42-ED165837623F}" srcOrd="0" destOrd="0" presId="urn:microsoft.com/office/officeart/2005/8/layout/hierarchy2"/>
    <dgm:cxn modelId="{38A21560-7881-4594-A8A4-EF6DCAD01893}" type="presParOf" srcId="{3FC7C7F2-385B-497D-9086-0F86C69286DE}" destId="{B9568A43-8FF9-474C-AD1D-08D33542713A}" srcOrd="1" destOrd="0" presId="urn:microsoft.com/office/officeart/2005/8/layout/hierarchy2"/>
    <dgm:cxn modelId="{5A506C7A-4E1D-4C0C-8F30-4D7D0EFFB727}" type="presParOf" srcId="{762731BD-BF68-4EAC-8351-672D0D0055B7}" destId="{3A6EE00D-E0D0-4521-BDC6-7E3D91785F63}" srcOrd="4" destOrd="0" presId="urn:microsoft.com/office/officeart/2005/8/layout/hierarchy2"/>
    <dgm:cxn modelId="{B38E58D1-5D25-4F7A-B0E1-E741B2363B3F}" type="presParOf" srcId="{3A6EE00D-E0D0-4521-BDC6-7E3D91785F63}" destId="{0F0B1E7D-F75F-4BC1-BE91-3AE5EF64746C}" srcOrd="0" destOrd="0" presId="urn:microsoft.com/office/officeart/2005/8/layout/hierarchy2"/>
    <dgm:cxn modelId="{4A889DFC-E58D-4987-8B86-EEDEDF33F4B0}" type="presParOf" srcId="{762731BD-BF68-4EAC-8351-672D0D0055B7}" destId="{4C1203DC-C4DD-4868-9CF0-1163323D2E72}" srcOrd="5" destOrd="0" presId="urn:microsoft.com/office/officeart/2005/8/layout/hierarchy2"/>
    <dgm:cxn modelId="{CA3E72DC-7BF5-4117-BE13-CC5A5514B193}" type="presParOf" srcId="{4C1203DC-C4DD-4868-9CF0-1163323D2E72}" destId="{FA7A59B9-CB25-4F2B-90A1-0524A1C9888D}" srcOrd="0" destOrd="0" presId="urn:microsoft.com/office/officeart/2005/8/layout/hierarchy2"/>
    <dgm:cxn modelId="{D2595373-DBE4-4781-94F2-EDE107922690}" type="presParOf" srcId="{4C1203DC-C4DD-4868-9CF0-1163323D2E72}" destId="{A26A8CC4-2070-4335-9DB9-A4E015412E6B}" srcOrd="1" destOrd="0" presId="urn:microsoft.com/office/officeart/2005/8/layout/hierarchy2"/>
    <dgm:cxn modelId="{62AE6846-75FA-4CC0-9ADE-2D02272AC19C}" type="presParOf" srcId="{A26A8CC4-2070-4335-9DB9-A4E015412E6B}" destId="{47D168AF-92F4-497E-9BC6-23566CDDD724}" srcOrd="0" destOrd="0" presId="urn:microsoft.com/office/officeart/2005/8/layout/hierarchy2"/>
    <dgm:cxn modelId="{DED86B98-C34E-4EDC-895C-867639A13703}" type="presParOf" srcId="{47D168AF-92F4-497E-9BC6-23566CDDD724}" destId="{78975C5C-36AF-4805-BF45-F59DE8D987A5}" srcOrd="0" destOrd="0" presId="urn:microsoft.com/office/officeart/2005/8/layout/hierarchy2"/>
    <dgm:cxn modelId="{7523278D-BA6C-473D-B4DC-B6A4A90E61D6}" type="presParOf" srcId="{A26A8CC4-2070-4335-9DB9-A4E015412E6B}" destId="{F2E5A987-AF61-474D-BECC-048B33A633CF}" srcOrd="1" destOrd="0" presId="urn:microsoft.com/office/officeart/2005/8/layout/hierarchy2"/>
    <dgm:cxn modelId="{DB3DEAE7-35F8-4458-95BC-59A259660986}" type="presParOf" srcId="{F2E5A987-AF61-474D-BECC-048B33A633CF}" destId="{477A3AA5-3EA0-433B-BAFB-FDB192220027}" srcOrd="0" destOrd="0" presId="urn:microsoft.com/office/officeart/2005/8/layout/hierarchy2"/>
    <dgm:cxn modelId="{2809BD8D-A1AC-431D-A690-2830D7CBAB6E}" type="presParOf" srcId="{F2E5A987-AF61-474D-BECC-048B33A633CF}" destId="{88A94093-6D45-4D3A-8497-3B739E5472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4082816-0295-4328-A215-5D22217BAC4F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84368C9-3D3E-4BCF-A5DC-3D5D562CCBFF}">
      <dgm:prSet phldrT="[Text]"/>
      <dgm:spPr/>
      <dgm:t>
        <a:bodyPr/>
        <a:lstStyle/>
        <a:p>
          <a:r>
            <a:rPr lang="ru-RU" dirty="0"/>
            <a:t>Взять подзадачу</a:t>
          </a:r>
          <a:endParaRPr lang="en-US" dirty="0"/>
        </a:p>
      </dgm:t>
    </dgm:pt>
    <dgm:pt modelId="{43C5048A-84AE-43D0-8F84-7B01DB93FFD5}" type="parTrans" cxnId="{18853B95-5140-4CDC-B636-D66AA315D2D9}">
      <dgm:prSet/>
      <dgm:spPr/>
      <dgm:t>
        <a:bodyPr/>
        <a:lstStyle/>
        <a:p>
          <a:endParaRPr lang="en-US"/>
        </a:p>
      </dgm:t>
    </dgm:pt>
    <dgm:pt modelId="{56B9CA4D-E862-4BC3-A16E-64BD75369B77}" type="sibTrans" cxnId="{18853B95-5140-4CDC-B636-D66AA315D2D9}">
      <dgm:prSet/>
      <dgm:spPr/>
      <dgm:t>
        <a:bodyPr/>
        <a:lstStyle/>
        <a:p>
          <a:endParaRPr lang="en-US"/>
        </a:p>
      </dgm:t>
    </dgm:pt>
    <dgm:pt modelId="{B0F0E9ED-E261-422D-9B67-EBB272758792}">
      <dgm:prSet phldrT="[Text]"/>
      <dgm:spPr>
        <a:solidFill>
          <a:schemeClr val="accent6"/>
        </a:solidFill>
      </dgm:spPr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756B93D-C74D-4924-B778-6C6D91D48349}" type="parTrans" cxnId="{404FA770-F8B4-4682-8C00-EF4273AA789A}">
      <dgm:prSet/>
      <dgm:spPr/>
      <dgm:t>
        <a:bodyPr/>
        <a:lstStyle/>
        <a:p>
          <a:endParaRPr lang="en-US"/>
        </a:p>
      </dgm:t>
    </dgm:pt>
    <dgm:pt modelId="{9512024A-7B27-4094-B544-D073113A3A28}" type="sibTrans" cxnId="{404FA770-F8B4-4682-8C00-EF4273AA789A}">
      <dgm:prSet/>
      <dgm:spPr/>
      <dgm:t>
        <a:bodyPr/>
        <a:lstStyle/>
        <a:p>
          <a:endParaRPr lang="en-US"/>
        </a:p>
      </dgm:t>
    </dgm:pt>
    <dgm:pt modelId="{D03FB742-6879-4C02-9E2E-AD74A554B36D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DB634B5E-FB8D-472D-9719-AC992612E011}" type="parTrans" cxnId="{CBC77389-6F66-4549-902B-49704E45BC54}">
      <dgm:prSet/>
      <dgm:spPr/>
      <dgm:t>
        <a:bodyPr/>
        <a:lstStyle/>
        <a:p>
          <a:endParaRPr lang="en-US"/>
        </a:p>
      </dgm:t>
    </dgm:pt>
    <dgm:pt modelId="{E9436153-2AD7-47DF-AA0E-F192FF436E52}" type="sibTrans" cxnId="{CBC77389-6F66-4549-902B-49704E45BC54}">
      <dgm:prSet/>
      <dgm:spPr/>
      <dgm:t>
        <a:bodyPr/>
        <a:lstStyle/>
        <a:p>
          <a:endParaRPr lang="en-US"/>
        </a:p>
      </dgm:t>
    </dgm:pt>
    <dgm:pt modelId="{5CBB1D0C-3858-4917-B7C2-D0BB886E4EC8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CC92A07E-BD32-4BCC-B0D6-FCEA30E6652F}" type="parTrans" cxnId="{04F12D49-E965-452B-A8BC-18F22327F857}">
      <dgm:prSet/>
      <dgm:spPr/>
      <dgm:t>
        <a:bodyPr/>
        <a:lstStyle/>
        <a:p>
          <a:endParaRPr lang="en-US"/>
        </a:p>
      </dgm:t>
    </dgm:pt>
    <dgm:pt modelId="{612AA741-DBB8-4E6D-A39B-609BA8EC8959}" type="sibTrans" cxnId="{04F12D49-E965-452B-A8BC-18F22327F857}">
      <dgm:prSet/>
      <dgm:spPr/>
      <dgm:t>
        <a:bodyPr/>
        <a:lstStyle/>
        <a:p>
          <a:endParaRPr lang="en-US"/>
        </a:p>
      </dgm:t>
    </dgm:pt>
    <dgm:pt modelId="{DC7A3C55-92E7-47BD-942E-7BC36E1AB907}">
      <dgm:prSet phldrT="[Text]"/>
      <dgm:spPr/>
      <dgm:t>
        <a:bodyPr/>
        <a:lstStyle/>
        <a:p>
          <a:r>
            <a:rPr lang="ru-RU" dirty="0"/>
            <a:t>Декомпозиция</a:t>
          </a:r>
          <a:endParaRPr lang="en-US" dirty="0"/>
        </a:p>
      </dgm:t>
    </dgm:pt>
    <dgm:pt modelId="{E09C6402-B4FA-4E50-9E79-F53C34BE6A3F}" type="parTrans" cxnId="{ECD3C0B5-D647-4A82-BC24-2A8A1206D8BD}">
      <dgm:prSet/>
      <dgm:spPr/>
      <dgm:t>
        <a:bodyPr/>
        <a:lstStyle/>
        <a:p>
          <a:endParaRPr lang="en-US"/>
        </a:p>
      </dgm:t>
    </dgm:pt>
    <dgm:pt modelId="{349D241D-AF0C-4779-B0A1-BEE6595BEFDD}" type="sibTrans" cxnId="{ECD3C0B5-D647-4A82-BC24-2A8A1206D8BD}">
      <dgm:prSet/>
      <dgm:spPr/>
      <dgm:t>
        <a:bodyPr/>
        <a:lstStyle/>
        <a:p>
          <a:endParaRPr lang="en-US"/>
        </a:p>
      </dgm:t>
    </dgm:pt>
    <dgm:pt modelId="{C02CFF42-4AD2-429F-A269-A8BB6C0B20E2}" type="pres">
      <dgm:prSet presAssocID="{24082816-0295-4328-A215-5D22217BAC4F}" presName="Name0" presStyleCnt="0">
        <dgm:presLayoutVars>
          <dgm:dir/>
          <dgm:resizeHandles val="exact"/>
        </dgm:presLayoutVars>
      </dgm:prSet>
      <dgm:spPr/>
    </dgm:pt>
    <dgm:pt modelId="{29397211-EF75-4F1B-96E8-903C40EC28D0}" type="pres">
      <dgm:prSet presAssocID="{24082816-0295-4328-A215-5D22217BAC4F}" presName="cycle" presStyleCnt="0"/>
      <dgm:spPr/>
    </dgm:pt>
    <dgm:pt modelId="{0051E9A3-EC43-4CE4-989D-E81D86DE2BDC}" type="pres">
      <dgm:prSet presAssocID="{B84368C9-3D3E-4BCF-A5DC-3D5D562CCBFF}" presName="nodeFirstNode" presStyleLbl="node1" presStyleIdx="0" presStyleCnt="5">
        <dgm:presLayoutVars>
          <dgm:bulletEnabled val="1"/>
        </dgm:presLayoutVars>
      </dgm:prSet>
      <dgm:spPr/>
    </dgm:pt>
    <dgm:pt modelId="{87A1B25B-D32F-4D2C-A721-3419B93AC8CB}" type="pres">
      <dgm:prSet presAssocID="{56B9CA4D-E862-4BC3-A16E-64BD75369B77}" presName="sibTransFirstNode" presStyleLbl="bgShp" presStyleIdx="0" presStyleCnt="1"/>
      <dgm:spPr/>
    </dgm:pt>
    <dgm:pt modelId="{CDB50C04-5D0A-47F4-B20A-AA6EB5C53FC1}" type="pres">
      <dgm:prSet presAssocID="{B0F0E9ED-E261-422D-9B67-EBB272758792}" presName="nodeFollowingNodes" presStyleLbl="node1" presStyleIdx="1" presStyleCnt="5">
        <dgm:presLayoutVars>
          <dgm:bulletEnabled val="1"/>
        </dgm:presLayoutVars>
      </dgm:prSet>
      <dgm:spPr/>
    </dgm:pt>
    <dgm:pt modelId="{D3CEB870-17CC-45C7-B1C1-0C58A063C562}" type="pres">
      <dgm:prSet presAssocID="{D03FB742-6879-4C02-9E2E-AD74A554B36D}" presName="nodeFollowingNodes" presStyleLbl="node1" presStyleIdx="2" presStyleCnt="5">
        <dgm:presLayoutVars>
          <dgm:bulletEnabled val="1"/>
        </dgm:presLayoutVars>
      </dgm:prSet>
      <dgm:spPr/>
    </dgm:pt>
    <dgm:pt modelId="{2A1DE263-067B-4E16-B45B-C07C01B2F58E}" type="pres">
      <dgm:prSet presAssocID="{5CBB1D0C-3858-4917-B7C2-D0BB886E4EC8}" presName="nodeFollowingNodes" presStyleLbl="node1" presStyleIdx="3" presStyleCnt="5">
        <dgm:presLayoutVars>
          <dgm:bulletEnabled val="1"/>
        </dgm:presLayoutVars>
      </dgm:prSet>
      <dgm:spPr/>
    </dgm:pt>
    <dgm:pt modelId="{F46FEF1C-037B-4BD3-A1D9-6FD1132823F3}" type="pres">
      <dgm:prSet presAssocID="{DC7A3C55-92E7-47BD-942E-7BC36E1AB907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136C2416-E931-49D6-A7FF-6D245CD0CE48}" type="presOf" srcId="{5CBB1D0C-3858-4917-B7C2-D0BB886E4EC8}" destId="{2A1DE263-067B-4E16-B45B-C07C01B2F58E}" srcOrd="0" destOrd="0" presId="urn:microsoft.com/office/officeart/2005/8/layout/cycle3"/>
    <dgm:cxn modelId="{04F12D49-E965-452B-A8BC-18F22327F857}" srcId="{24082816-0295-4328-A215-5D22217BAC4F}" destId="{5CBB1D0C-3858-4917-B7C2-D0BB886E4EC8}" srcOrd="3" destOrd="0" parTransId="{CC92A07E-BD32-4BCC-B0D6-FCEA30E6652F}" sibTransId="{612AA741-DBB8-4E6D-A39B-609BA8EC8959}"/>
    <dgm:cxn modelId="{1105EE6D-5DEF-4E54-B95C-583C983C52A7}" type="presOf" srcId="{B84368C9-3D3E-4BCF-A5DC-3D5D562CCBFF}" destId="{0051E9A3-EC43-4CE4-989D-E81D86DE2BDC}" srcOrd="0" destOrd="0" presId="urn:microsoft.com/office/officeart/2005/8/layout/cycle3"/>
    <dgm:cxn modelId="{404FA770-F8B4-4682-8C00-EF4273AA789A}" srcId="{24082816-0295-4328-A215-5D22217BAC4F}" destId="{B0F0E9ED-E261-422D-9B67-EBB272758792}" srcOrd="1" destOrd="0" parTransId="{D756B93D-C74D-4924-B778-6C6D91D48349}" sibTransId="{9512024A-7B27-4094-B544-D073113A3A28}"/>
    <dgm:cxn modelId="{A16CF553-D82A-454A-8BAA-B73BD6DFCBC3}" type="presOf" srcId="{B0F0E9ED-E261-422D-9B67-EBB272758792}" destId="{CDB50C04-5D0A-47F4-B20A-AA6EB5C53FC1}" srcOrd="0" destOrd="0" presId="urn:microsoft.com/office/officeart/2005/8/layout/cycle3"/>
    <dgm:cxn modelId="{9FE65179-28E0-4CCB-A804-1679C62422EA}" type="presOf" srcId="{24082816-0295-4328-A215-5D22217BAC4F}" destId="{C02CFF42-4AD2-429F-A269-A8BB6C0B20E2}" srcOrd="0" destOrd="0" presId="urn:microsoft.com/office/officeart/2005/8/layout/cycle3"/>
    <dgm:cxn modelId="{CBC77389-6F66-4549-902B-49704E45BC54}" srcId="{24082816-0295-4328-A215-5D22217BAC4F}" destId="{D03FB742-6879-4C02-9E2E-AD74A554B36D}" srcOrd="2" destOrd="0" parTransId="{DB634B5E-FB8D-472D-9719-AC992612E011}" sibTransId="{E9436153-2AD7-47DF-AA0E-F192FF436E52}"/>
    <dgm:cxn modelId="{18853B95-5140-4CDC-B636-D66AA315D2D9}" srcId="{24082816-0295-4328-A215-5D22217BAC4F}" destId="{B84368C9-3D3E-4BCF-A5DC-3D5D562CCBFF}" srcOrd="0" destOrd="0" parTransId="{43C5048A-84AE-43D0-8F84-7B01DB93FFD5}" sibTransId="{56B9CA4D-E862-4BC3-A16E-64BD75369B77}"/>
    <dgm:cxn modelId="{ECD3C0B5-D647-4A82-BC24-2A8A1206D8BD}" srcId="{24082816-0295-4328-A215-5D22217BAC4F}" destId="{DC7A3C55-92E7-47BD-942E-7BC36E1AB907}" srcOrd="4" destOrd="0" parTransId="{E09C6402-B4FA-4E50-9E79-F53C34BE6A3F}" sibTransId="{349D241D-AF0C-4779-B0A1-BEE6595BEFDD}"/>
    <dgm:cxn modelId="{B3343FD1-3DC4-4728-B0DC-C7E89A9A8E57}" type="presOf" srcId="{56B9CA4D-E862-4BC3-A16E-64BD75369B77}" destId="{87A1B25B-D32F-4D2C-A721-3419B93AC8CB}" srcOrd="0" destOrd="0" presId="urn:microsoft.com/office/officeart/2005/8/layout/cycle3"/>
    <dgm:cxn modelId="{BDE3BFE1-F1CF-4D5B-AE6E-90A1019B8B5A}" type="presOf" srcId="{D03FB742-6879-4C02-9E2E-AD74A554B36D}" destId="{D3CEB870-17CC-45C7-B1C1-0C58A063C562}" srcOrd="0" destOrd="0" presId="urn:microsoft.com/office/officeart/2005/8/layout/cycle3"/>
    <dgm:cxn modelId="{9AC7E5FE-126F-4757-B3E8-01D9E361E9EB}" type="presOf" srcId="{DC7A3C55-92E7-47BD-942E-7BC36E1AB907}" destId="{F46FEF1C-037B-4BD3-A1D9-6FD1132823F3}" srcOrd="0" destOrd="0" presId="urn:microsoft.com/office/officeart/2005/8/layout/cycle3"/>
    <dgm:cxn modelId="{5067F928-23DB-4A22-9863-2EEB7E6A4D26}" type="presParOf" srcId="{C02CFF42-4AD2-429F-A269-A8BB6C0B20E2}" destId="{29397211-EF75-4F1B-96E8-903C40EC28D0}" srcOrd="0" destOrd="0" presId="urn:microsoft.com/office/officeart/2005/8/layout/cycle3"/>
    <dgm:cxn modelId="{C7FFEF89-F7B3-46E3-A8F2-02970832AB57}" type="presParOf" srcId="{29397211-EF75-4F1B-96E8-903C40EC28D0}" destId="{0051E9A3-EC43-4CE4-989D-E81D86DE2BDC}" srcOrd="0" destOrd="0" presId="urn:microsoft.com/office/officeart/2005/8/layout/cycle3"/>
    <dgm:cxn modelId="{A2D00885-57ED-4C88-AC09-8F3CCD45FC07}" type="presParOf" srcId="{29397211-EF75-4F1B-96E8-903C40EC28D0}" destId="{87A1B25B-D32F-4D2C-A721-3419B93AC8CB}" srcOrd="1" destOrd="0" presId="urn:microsoft.com/office/officeart/2005/8/layout/cycle3"/>
    <dgm:cxn modelId="{01531434-72B0-46E1-AB0F-7561E10975E6}" type="presParOf" srcId="{29397211-EF75-4F1B-96E8-903C40EC28D0}" destId="{CDB50C04-5D0A-47F4-B20A-AA6EB5C53FC1}" srcOrd="2" destOrd="0" presId="urn:microsoft.com/office/officeart/2005/8/layout/cycle3"/>
    <dgm:cxn modelId="{C4C20195-BFE0-4F64-8D37-742747758F8C}" type="presParOf" srcId="{29397211-EF75-4F1B-96E8-903C40EC28D0}" destId="{D3CEB870-17CC-45C7-B1C1-0C58A063C562}" srcOrd="3" destOrd="0" presId="urn:microsoft.com/office/officeart/2005/8/layout/cycle3"/>
    <dgm:cxn modelId="{2E4027FB-6E79-4611-B42D-9707C0FC3DB3}" type="presParOf" srcId="{29397211-EF75-4F1B-96E8-903C40EC28D0}" destId="{2A1DE263-067B-4E16-B45B-C07C01B2F58E}" srcOrd="4" destOrd="0" presId="urn:microsoft.com/office/officeart/2005/8/layout/cycle3"/>
    <dgm:cxn modelId="{BD6A204A-E97D-4853-ACA1-F21D87EF8548}" type="presParOf" srcId="{29397211-EF75-4F1B-96E8-903C40EC28D0}" destId="{F46FEF1C-037B-4BD3-A1D9-6FD1132823F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B107C3F8-3AF1-4B6C-A0D6-BB1160A94C5A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41F3B9CB-8CA0-4252-ACC3-D62AAC6AB289}" type="parTrans" cxnId="{B36D5CED-8B02-453E-84E8-6C1832419622}">
      <dgm:prSet/>
      <dgm:spPr/>
      <dgm:t>
        <a:bodyPr/>
        <a:lstStyle/>
        <a:p>
          <a:endParaRPr lang="en-US"/>
        </a:p>
      </dgm:t>
    </dgm:pt>
    <dgm:pt modelId="{1C0F8398-1C06-4F5A-B96A-488839E31A7D}" type="sibTrans" cxnId="{B36D5CED-8B02-453E-84E8-6C1832419622}">
      <dgm:prSet/>
      <dgm:spPr/>
      <dgm:t>
        <a:bodyPr/>
        <a:lstStyle/>
        <a:p>
          <a:endParaRPr lang="en-US"/>
        </a:p>
      </dgm:t>
    </dgm:pt>
    <dgm:pt modelId="{5F895660-ED5F-4893-84CB-1BBCF651F6D5}">
      <dgm:prSet phldrT="[Text]"/>
      <dgm:spPr/>
      <dgm:t>
        <a:bodyPr/>
        <a:lstStyle/>
        <a:p>
          <a:r>
            <a:rPr lang="ru-RU" dirty="0"/>
            <a:t>Связи</a:t>
          </a:r>
          <a:endParaRPr lang="en-US" dirty="0"/>
        </a:p>
      </dgm:t>
    </dgm:pt>
    <dgm:pt modelId="{1E55BBF8-8E17-4A36-A166-8F0717A66A05}" type="parTrans" cxnId="{D8D2FD2A-1F2B-4BF7-8BA3-18ABFDA40920}">
      <dgm:prSet/>
      <dgm:spPr/>
      <dgm:t>
        <a:bodyPr/>
        <a:lstStyle/>
        <a:p>
          <a:endParaRPr lang="en-US"/>
        </a:p>
      </dgm:t>
    </dgm:pt>
    <dgm:pt modelId="{7FA7A3C3-EA7F-4AC9-9BAB-43BD3F9305D1}" type="sibTrans" cxnId="{D8D2FD2A-1F2B-4BF7-8BA3-18ABFDA40920}">
      <dgm:prSet/>
      <dgm:spPr/>
      <dgm:t>
        <a:bodyPr/>
        <a:lstStyle/>
        <a:p>
          <a:endParaRPr lang="en-US"/>
        </a:p>
      </dgm:t>
    </dgm:pt>
    <dgm:pt modelId="{B92B4B87-C2E9-43C5-9C3F-BC766071DA80}">
      <dgm:prSet phldrT="[Text]"/>
      <dgm:spPr/>
      <dgm:t>
        <a:bodyPr/>
        <a:lstStyle/>
        <a:p>
          <a:r>
            <a:rPr lang="ru-RU" dirty="0"/>
            <a:t>Опыт</a:t>
          </a:r>
          <a:endParaRPr lang="en-US" dirty="0"/>
        </a:p>
      </dgm:t>
    </dgm:pt>
    <dgm:pt modelId="{E1D08C4B-5FE4-4DA8-8B50-A92FB470381D}" type="parTrans" cxnId="{CF87F50C-7E57-4B81-B45F-78A9B8ECA6E9}">
      <dgm:prSet/>
      <dgm:spPr/>
      <dgm:t>
        <a:bodyPr/>
        <a:lstStyle/>
        <a:p>
          <a:endParaRPr lang="en-US"/>
        </a:p>
      </dgm:t>
    </dgm:pt>
    <dgm:pt modelId="{45DA67D1-45B1-4442-B607-3B64EAE7254C}" type="sibTrans" cxnId="{CF87F50C-7E57-4B81-B45F-78A9B8ECA6E9}">
      <dgm:prSet/>
      <dgm:spPr/>
      <dgm:t>
        <a:bodyPr/>
        <a:lstStyle/>
        <a:p>
          <a:endParaRPr lang="en-US"/>
        </a:p>
      </dgm:t>
    </dgm:pt>
    <dgm:pt modelId="{06B9A72B-6B25-4D25-8965-789893DE51B3}">
      <dgm:prSet phldrT="[Text]"/>
      <dgm:spPr/>
      <dgm:t>
        <a:bodyPr/>
        <a:lstStyle/>
        <a:p>
          <a:r>
            <a:rPr lang="ru-RU" dirty="0"/>
            <a:t>Образование</a:t>
          </a:r>
          <a:endParaRPr lang="en-US" dirty="0"/>
        </a:p>
      </dgm:t>
    </dgm:pt>
    <dgm:pt modelId="{4668CB77-1943-4E5D-940E-1F749B82BDC7}" type="parTrans" cxnId="{52CED280-12A9-4798-B7E7-140C710331BC}">
      <dgm:prSet/>
      <dgm:spPr/>
      <dgm:t>
        <a:bodyPr/>
        <a:lstStyle/>
        <a:p>
          <a:endParaRPr lang="en-US"/>
        </a:p>
      </dgm:t>
    </dgm:pt>
    <dgm:pt modelId="{B17481BA-0E13-4ED0-94A3-E0F99F0FD370}" type="sibTrans" cxnId="{52CED280-12A9-4798-B7E7-140C710331BC}">
      <dgm:prSet/>
      <dgm:spPr/>
      <dgm:t>
        <a:bodyPr/>
        <a:lstStyle/>
        <a:p>
          <a:endParaRPr lang="en-US"/>
        </a:p>
      </dgm:t>
    </dgm:pt>
    <dgm:pt modelId="{D619D3EE-CD24-4360-957D-86D805BC3AAA}" type="pres">
      <dgm:prSet presAssocID="{7E8EFB9F-B464-4BBC-B05F-1689DE6725BE}" presName="Name0" presStyleCnt="0">
        <dgm:presLayoutVars>
          <dgm:dir/>
          <dgm:animOne val="branch"/>
          <dgm:animLvl val="lvl"/>
        </dgm:presLayoutVars>
      </dgm:prSet>
      <dgm:spPr/>
    </dgm:pt>
    <dgm:pt modelId="{1383B6D2-9461-44A1-B115-5ECEF8C0A74D}" type="pres">
      <dgm:prSet presAssocID="{B107C3F8-3AF1-4B6C-A0D6-BB1160A94C5A}" presName="chaos" presStyleCnt="0"/>
      <dgm:spPr/>
    </dgm:pt>
    <dgm:pt modelId="{CD5ACD14-3589-45E3-907B-BF4770EFDF84}" type="pres">
      <dgm:prSet presAssocID="{B107C3F8-3AF1-4B6C-A0D6-BB1160A94C5A}" presName="parTx1" presStyleLbl="revTx" presStyleIdx="0" presStyleCnt="5"/>
      <dgm:spPr/>
    </dgm:pt>
    <dgm:pt modelId="{56C99557-22DD-44FD-8865-2C4B892E4219}" type="pres">
      <dgm:prSet presAssocID="{B107C3F8-3AF1-4B6C-A0D6-BB1160A94C5A}" presName="desTx1" presStyleLbl="revTx" presStyleIdx="1" presStyleCnt="5">
        <dgm:presLayoutVars>
          <dgm:bulletEnabled val="1"/>
        </dgm:presLayoutVars>
      </dgm:prSet>
      <dgm:spPr/>
    </dgm:pt>
    <dgm:pt modelId="{5EE86724-5A06-477F-96D7-C5077F9CA2B8}" type="pres">
      <dgm:prSet presAssocID="{B107C3F8-3AF1-4B6C-A0D6-BB1160A94C5A}" presName="c1" presStyleLbl="node1" presStyleIdx="0" presStyleCnt="19"/>
      <dgm:spPr/>
    </dgm:pt>
    <dgm:pt modelId="{C39FFA6F-4235-4249-827A-54720BDBAC6E}" type="pres">
      <dgm:prSet presAssocID="{B107C3F8-3AF1-4B6C-A0D6-BB1160A94C5A}" presName="c2" presStyleLbl="node1" presStyleIdx="1" presStyleCnt="19"/>
      <dgm:spPr/>
    </dgm:pt>
    <dgm:pt modelId="{90726CC2-F932-415F-B4CB-E0F57EAABF88}" type="pres">
      <dgm:prSet presAssocID="{B107C3F8-3AF1-4B6C-A0D6-BB1160A94C5A}" presName="c3" presStyleLbl="node1" presStyleIdx="2" presStyleCnt="19"/>
      <dgm:spPr/>
    </dgm:pt>
    <dgm:pt modelId="{17967580-BAE8-44D7-B71F-4674F04A89A5}" type="pres">
      <dgm:prSet presAssocID="{B107C3F8-3AF1-4B6C-A0D6-BB1160A94C5A}" presName="c4" presStyleLbl="node1" presStyleIdx="3" presStyleCnt="19"/>
      <dgm:spPr/>
    </dgm:pt>
    <dgm:pt modelId="{CFD223E7-CF31-423C-B148-184B3A6C456F}" type="pres">
      <dgm:prSet presAssocID="{B107C3F8-3AF1-4B6C-A0D6-BB1160A94C5A}" presName="c5" presStyleLbl="node1" presStyleIdx="4" presStyleCnt="19"/>
      <dgm:spPr/>
    </dgm:pt>
    <dgm:pt modelId="{99E4AF66-D841-4ECB-A509-4315C7364504}" type="pres">
      <dgm:prSet presAssocID="{B107C3F8-3AF1-4B6C-A0D6-BB1160A94C5A}" presName="c6" presStyleLbl="node1" presStyleIdx="5" presStyleCnt="19"/>
      <dgm:spPr/>
    </dgm:pt>
    <dgm:pt modelId="{AE790D30-A3F0-4568-BC64-26F1AE70287F}" type="pres">
      <dgm:prSet presAssocID="{B107C3F8-3AF1-4B6C-A0D6-BB1160A94C5A}" presName="c7" presStyleLbl="node1" presStyleIdx="6" presStyleCnt="19"/>
      <dgm:spPr/>
    </dgm:pt>
    <dgm:pt modelId="{D9A6A3B7-29EB-4C3E-95B2-1684D4B9F39A}" type="pres">
      <dgm:prSet presAssocID="{B107C3F8-3AF1-4B6C-A0D6-BB1160A94C5A}" presName="c8" presStyleLbl="node1" presStyleIdx="7" presStyleCnt="19"/>
      <dgm:spPr/>
    </dgm:pt>
    <dgm:pt modelId="{9298F935-7A75-45CF-BC86-E451B1996912}" type="pres">
      <dgm:prSet presAssocID="{B107C3F8-3AF1-4B6C-A0D6-BB1160A94C5A}" presName="c9" presStyleLbl="node1" presStyleIdx="8" presStyleCnt="19"/>
      <dgm:spPr/>
    </dgm:pt>
    <dgm:pt modelId="{D521FBCC-F56D-424D-8EA3-131C7747AC1C}" type="pres">
      <dgm:prSet presAssocID="{B107C3F8-3AF1-4B6C-A0D6-BB1160A94C5A}" presName="c10" presStyleLbl="node1" presStyleIdx="9" presStyleCnt="19"/>
      <dgm:spPr/>
    </dgm:pt>
    <dgm:pt modelId="{F25AB58A-BF0B-4449-AB08-409763F6CB38}" type="pres">
      <dgm:prSet presAssocID="{B107C3F8-3AF1-4B6C-A0D6-BB1160A94C5A}" presName="c11" presStyleLbl="node1" presStyleIdx="10" presStyleCnt="19"/>
      <dgm:spPr/>
    </dgm:pt>
    <dgm:pt modelId="{B31B4691-17D6-44F8-A607-05F9929F7A83}" type="pres">
      <dgm:prSet presAssocID="{B107C3F8-3AF1-4B6C-A0D6-BB1160A94C5A}" presName="c12" presStyleLbl="node1" presStyleIdx="11" presStyleCnt="19"/>
      <dgm:spPr/>
    </dgm:pt>
    <dgm:pt modelId="{713FA96E-910B-4549-9D38-69080D1F427C}" type="pres">
      <dgm:prSet presAssocID="{B107C3F8-3AF1-4B6C-A0D6-BB1160A94C5A}" presName="c13" presStyleLbl="node1" presStyleIdx="12" presStyleCnt="19"/>
      <dgm:spPr/>
    </dgm:pt>
    <dgm:pt modelId="{A5EECBE2-FB6C-4649-BB4F-E1635E5F3A45}" type="pres">
      <dgm:prSet presAssocID="{B107C3F8-3AF1-4B6C-A0D6-BB1160A94C5A}" presName="c14" presStyleLbl="node1" presStyleIdx="13" presStyleCnt="19"/>
      <dgm:spPr/>
    </dgm:pt>
    <dgm:pt modelId="{346B0CF2-49DC-49EB-A07E-EC189F3926BF}" type="pres">
      <dgm:prSet presAssocID="{B107C3F8-3AF1-4B6C-A0D6-BB1160A94C5A}" presName="c15" presStyleLbl="node1" presStyleIdx="14" presStyleCnt="19"/>
      <dgm:spPr/>
    </dgm:pt>
    <dgm:pt modelId="{B529EA74-6D41-4D00-8AF8-1044AF51096D}" type="pres">
      <dgm:prSet presAssocID="{B107C3F8-3AF1-4B6C-A0D6-BB1160A94C5A}" presName="c16" presStyleLbl="node1" presStyleIdx="15" presStyleCnt="19"/>
      <dgm:spPr/>
    </dgm:pt>
    <dgm:pt modelId="{35587055-1587-4F1A-BDEB-85667BF5C3FB}" type="pres">
      <dgm:prSet presAssocID="{B107C3F8-3AF1-4B6C-A0D6-BB1160A94C5A}" presName="c17" presStyleLbl="node1" presStyleIdx="16" presStyleCnt="19"/>
      <dgm:spPr/>
    </dgm:pt>
    <dgm:pt modelId="{15D7D44A-B598-4864-BB02-AE979D10D152}" type="pres">
      <dgm:prSet presAssocID="{B107C3F8-3AF1-4B6C-A0D6-BB1160A94C5A}" presName="c18" presStyleLbl="node1" presStyleIdx="17" presStyleCnt="19"/>
      <dgm:spPr/>
    </dgm:pt>
    <dgm:pt modelId="{F08EA682-B941-47EE-B1E3-20335E946540}" type="pres">
      <dgm:prSet presAssocID="{1C0F8398-1C06-4F5A-B96A-488839E31A7D}" presName="chevronComposite1" presStyleCnt="0"/>
      <dgm:spPr/>
    </dgm:pt>
    <dgm:pt modelId="{22C0E533-B253-43EC-9158-EFC1FA9EB33A}" type="pres">
      <dgm:prSet presAssocID="{1C0F8398-1C06-4F5A-B96A-488839E31A7D}" presName="chevron1" presStyleLbl="sibTrans2D1" presStyleIdx="0" presStyleCnt="4"/>
      <dgm:spPr/>
    </dgm:pt>
    <dgm:pt modelId="{2E6A5333-51C9-4BF1-8B4C-CBEBD01B593E}" type="pres">
      <dgm:prSet presAssocID="{1C0F8398-1C06-4F5A-B96A-488839E31A7D}" presName="spChevron1" presStyleCnt="0"/>
      <dgm:spPr/>
    </dgm:pt>
    <dgm:pt modelId="{6B181468-C1B1-4636-ACC2-76E43ACF3D21}" type="pres">
      <dgm:prSet presAssocID="{06B9A72B-6B25-4D25-8965-789893DE51B3}" presName="middle" presStyleCnt="0"/>
      <dgm:spPr/>
    </dgm:pt>
    <dgm:pt modelId="{3ECC7174-8DFE-46C4-BA55-4247B9248EA7}" type="pres">
      <dgm:prSet presAssocID="{06B9A72B-6B25-4D25-8965-789893DE51B3}" presName="parTxMid" presStyleLbl="revTx" presStyleIdx="2" presStyleCnt="5"/>
      <dgm:spPr/>
    </dgm:pt>
    <dgm:pt modelId="{B786D5B1-4107-45FF-AB65-245C358C46D1}" type="pres">
      <dgm:prSet presAssocID="{06B9A72B-6B25-4D25-8965-789893DE51B3}" presName="spMid" presStyleCnt="0"/>
      <dgm:spPr/>
    </dgm:pt>
    <dgm:pt modelId="{524D8661-203B-4BF8-A797-1A3CBC84BDA7}" type="pres">
      <dgm:prSet presAssocID="{B17481BA-0E13-4ED0-94A3-E0F99F0FD370}" presName="chevronComposite1" presStyleCnt="0"/>
      <dgm:spPr/>
    </dgm:pt>
    <dgm:pt modelId="{07148881-AE7F-4944-AC9D-FED833703FE0}" type="pres">
      <dgm:prSet presAssocID="{B17481BA-0E13-4ED0-94A3-E0F99F0FD370}" presName="chevron1" presStyleLbl="sibTrans2D1" presStyleIdx="1" presStyleCnt="4"/>
      <dgm:spPr/>
    </dgm:pt>
    <dgm:pt modelId="{9F2D353D-8496-4406-A241-961F95B758D7}" type="pres">
      <dgm:prSet presAssocID="{B17481BA-0E13-4ED0-94A3-E0F99F0FD370}" presName="spChevron1" presStyleCnt="0"/>
      <dgm:spPr/>
    </dgm:pt>
    <dgm:pt modelId="{3B9BBE80-BB16-4735-86FB-768269579A98}" type="pres">
      <dgm:prSet presAssocID="{B92B4B87-C2E9-43C5-9C3F-BC766071DA80}" presName="middle" presStyleCnt="0"/>
      <dgm:spPr/>
    </dgm:pt>
    <dgm:pt modelId="{AC086231-3023-40BC-9829-2B84E6C65C80}" type="pres">
      <dgm:prSet presAssocID="{B92B4B87-C2E9-43C5-9C3F-BC766071DA80}" presName="parTxMid" presStyleLbl="revTx" presStyleIdx="3" presStyleCnt="5"/>
      <dgm:spPr/>
    </dgm:pt>
    <dgm:pt modelId="{C8671AFF-6FCC-4590-99BC-5586F0A2B68B}" type="pres">
      <dgm:prSet presAssocID="{B92B4B87-C2E9-43C5-9C3F-BC766071DA80}" presName="spMid" presStyleCnt="0"/>
      <dgm:spPr/>
    </dgm:pt>
    <dgm:pt modelId="{F16FF0B7-3D0F-41AD-8805-78FC049C6C2C}" type="pres">
      <dgm:prSet presAssocID="{45DA67D1-45B1-4442-B607-3B64EAE7254C}" presName="chevronComposite1" presStyleCnt="0"/>
      <dgm:spPr/>
    </dgm:pt>
    <dgm:pt modelId="{8117AB81-E0E4-4FC6-AB23-DE9F1B522A58}" type="pres">
      <dgm:prSet presAssocID="{45DA67D1-45B1-4442-B607-3B64EAE7254C}" presName="chevron1" presStyleLbl="sibTrans2D1" presStyleIdx="2" presStyleCnt="4"/>
      <dgm:spPr/>
    </dgm:pt>
    <dgm:pt modelId="{ADFB74F0-CD16-489C-A75D-A9B836658245}" type="pres">
      <dgm:prSet presAssocID="{45DA67D1-45B1-4442-B607-3B64EAE7254C}" presName="spChevron1" presStyleCnt="0"/>
      <dgm:spPr/>
    </dgm:pt>
    <dgm:pt modelId="{8C3CF409-D9E4-451F-8470-011B3BA0777A}" type="pres">
      <dgm:prSet presAssocID="{5F895660-ED5F-4893-84CB-1BBCF651F6D5}" presName="middle" presStyleCnt="0"/>
      <dgm:spPr/>
    </dgm:pt>
    <dgm:pt modelId="{DC38F209-AB70-4866-B533-01069B885FDB}" type="pres">
      <dgm:prSet presAssocID="{5F895660-ED5F-4893-84CB-1BBCF651F6D5}" presName="parTxMid" presStyleLbl="revTx" presStyleIdx="4" presStyleCnt="5"/>
      <dgm:spPr/>
    </dgm:pt>
    <dgm:pt modelId="{B1973A58-9002-4967-BC41-972C04E7B5CD}" type="pres">
      <dgm:prSet presAssocID="{5F895660-ED5F-4893-84CB-1BBCF651F6D5}" presName="spMid" presStyleCnt="0"/>
      <dgm:spPr/>
    </dgm:pt>
    <dgm:pt modelId="{497F6714-6133-467B-818C-8EBB3FEFD38B}" type="pres">
      <dgm:prSet presAssocID="{7FA7A3C3-EA7F-4AC9-9BAB-43BD3F9305D1}" presName="chevronComposite1" presStyleCnt="0"/>
      <dgm:spPr/>
    </dgm:pt>
    <dgm:pt modelId="{0372485A-6FAA-4D91-93A1-34559A68B26F}" type="pres">
      <dgm:prSet presAssocID="{7FA7A3C3-EA7F-4AC9-9BAB-43BD3F9305D1}" presName="chevron1" presStyleLbl="sibTrans2D1" presStyleIdx="3" presStyleCnt="4"/>
      <dgm:spPr/>
    </dgm:pt>
    <dgm:pt modelId="{54597605-3E3C-44C2-84E4-2A20ED52B475}" type="pres">
      <dgm:prSet presAssocID="{7FA7A3C3-EA7F-4AC9-9BAB-43BD3F9305D1}" presName="spChevron1" presStyleCnt="0"/>
      <dgm:spPr/>
    </dgm:pt>
    <dgm:pt modelId="{BF761FB8-5031-464F-8557-CF6384103268}" type="pres">
      <dgm:prSet presAssocID="{E8F3655B-FDCD-46B1-BEB1-242952C286B8}" presName="last" presStyleCnt="0"/>
      <dgm:spPr/>
    </dgm:pt>
    <dgm:pt modelId="{9CAA5F11-F55B-43C1-9CA8-83D8452FFA46}" type="pres">
      <dgm:prSet presAssocID="{E8F3655B-FDCD-46B1-BEB1-242952C286B8}" presName="circleTx" presStyleLbl="node1" presStyleIdx="18" presStyleCnt="19"/>
      <dgm:spPr/>
    </dgm:pt>
    <dgm:pt modelId="{2F9CCB1F-D5AC-4DD8-BB71-ED0E3D9530AC}" type="pres">
      <dgm:prSet presAssocID="{E8F3655B-FDCD-46B1-BEB1-242952C286B8}" presName="spN" presStyleCnt="0"/>
      <dgm:spPr/>
    </dgm:pt>
  </dgm:ptLst>
  <dgm:cxnLst>
    <dgm:cxn modelId="{CF87F50C-7E57-4B81-B45F-78A9B8ECA6E9}" srcId="{7E8EFB9F-B464-4BBC-B05F-1689DE6725BE}" destId="{B92B4B87-C2E9-43C5-9C3F-BC766071DA80}" srcOrd="2" destOrd="0" parTransId="{E1D08C4B-5FE4-4DA8-8B50-A92FB470381D}" sibTransId="{45DA67D1-45B1-4442-B607-3B64EAE7254C}"/>
    <dgm:cxn modelId="{767DCC23-6E8B-427D-8D46-8B7416260794}" srcId="{B107C3F8-3AF1-4B6C-A0D6-BB1160A94C5A}" destId="{F97389F8-9AD6-42EA-9B6D-E05A947281A2}" srcOrd="0" destOrd="0" parTransId="{C3DCFFBE-8865-4C34-969F-A23CC2BB84A4}" sibTransId="{A77158BA-AD6C-49BF-8B43-03252D2AB949}"/>
    <dgm:cxn modelId="{D8D2FD2A-1F2B-4BF7-8BA3-18ABFDA40920}" srcId="{7E8EFB9F-B464-4BBC-B05F-1689DE6725BE}" destId="{5F895660-ED5F-4893-84CB-1BBCF651F6D5}" srcOrd="3" destOrd="0" parTransId="{1E55BBF8-8E17-4A36-A166-8F0717A66A05}" sibTransId="{7FA7A3C3-EA7F-4AC9-9BAB-43BD3F9305D1}"/>
    <dgm:cxn modelId="{91A1372D-7F3E-4221-A111-6EFAF56A96CF}" type="presOf" srcId="{7E8EFB9F-B464-4BBC-B05F-1689DE6725BE}" destId="{D619D3EE-CD24-4360-957D-86D805BC3AAA}" srcOrd="0" destOrd="0" presId="urn:microsoft.com/office/officeart/2009/3/layout/RandomtoResultProcess"/>
    <dgm:cxn modelId="{EC6D9160-05B3-4A70-A8A4-752446AB01FA}" type="presOf" srcId="{C752888F-0FB4-482A-A9CE-F764E8058572}" destId="{56C99557-22DD-44FD-8865-2C4B892E4219}" srcOrd="0" destOrd="2" presId="urn:microsoft.com/office/officeart/2009/3/layout/RandomtoResultProcess"/>
    <dgm:cxn modelId="{336BA664-9C4B-4DC2-A0B0-EF9F5124259E}" type="presOf" srcId="{045DB45F-3731-4FD5-A955-65E5C9C8CBC7}" destId="{56C99557-22DD-44FD-8865-2C4B892E4219}" srcOrd="0" destOrd="1" presId="urn:microsoft.com/office/officeart/2009/3/layout/RandomtoResultProcess"/>
    <dgm:cxn modelId="{CCDAB04B-5931-4D42-9DCC-A2A43B454627}" type="presOf" srcId="{E8F3655B-FDCD-46B1-BEB1-242952C286B8}" destId="{9CAA5F11-F55B-43C1-9CA8-83D8452FFA46}" srcOrd="0" destOrd="0" presId="urn:microsoft.com/office/officeart/2009/3/layout/RandomtoResultProcess"/>
    <dgm:cxn modelId="{396FEA7A-9F54-4638-9186-CD5890C97C29}" type="presOf" srcId="{5F895660-ED5F-4893-84CB-1BBCF651F6D5}" destId="{DC38F209-AB70-4866-B533-01069B885FDB}" srcOrd="0" destOrd="0" presId="urn:microsoft.com/office/officeart/2009/3/layout/RandomtoResultProcess"/>
    <dgm:cxn modelId="{92DCCE7F-9648-482B-A47A-A8AC9FEC2763}" type="presOf" srcId="{B107C3F8-3AF1-4B6C-A0D6-BB1160A94C5A}" destId="{CD5ACD14-3589-45E3-907B-BF4770EFDF84}" srcOrd="0" destOrd="0" presId="urn:microsoft.com/office/officeart/2009/3/layout/RandomtoResultProcess"/>
    <dgm:cxn modelId="{52CED280-12A9-4798-B7E7-140C710331BC}" srcId="{7E8EFB9F-B464-4BBC-B05F-1689DE6725BE}" destId="{06B9A72B-6B25-4D25-8965-789893DE51B3}" srcOrd="1" destOrd="0" parTransId="{4668CB77-1943-4E5D-940E-1F749B82BDC7}" sibTransId="{B17481BA-0E13-4ED0-94A3-E0F99F0FD370}"/>
    <dgm:cxn modelId="{BA82E081-BD4D-4F4D-AF49-42E515BA1255}" type="presOf" srcId="{B92B4B87-C2E9-43C5-9C3F-BC766071DA80}" destId="{AC086231-3023-40BC-9829-2B84E6C65C80}" srcOrd="0" destOrd="0" presId="urn:microsoft.com/office/officeart/2009/3/layout/RandomtoResultProcess"/>
    <dgm:cxn modelId="{7BD82F83-986C-42E3-9305-FADAA94543CA}" type="presOf" srcId="{F97389F8-9AD6-42EA-9B6D-E05A947281A2}" destId="{56C99557-22DD-44FD-8865-2C4B892E4219}" srcOrd="0" destOrd="0" presId="urn:microsoft.com/office/officeart/2009/3/layout/RandomtoResultProcess"/>
    <dgm:cxn modelId="{AC881FAC-B627-44B7-92C1-758FFB6AF747}" srcId="{B107C3F8-3AF1-4B6C-A0D6-BB1160A94C5A}" destId="{C752888F-0FB4-482A-A9CE-F764E8058572}" srcOrd="2" destOrd="0" parTransId="{EE565270-89D9-40BC-84AF-7804D609E375}" sibTransId="{E0EAA3BB-930E-411B-8CA9-021898BCA9DF}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5CBD54D7-2D11-40B0-B9A0-99840FFEE7CB}" type="presOf" srcId="{06B9A72B-6B25-4D25-8965-789893DE51B3}" destId="{3ECC7174-8DFE-46C4-BA55-4247B9248EA7}" srcOrd="0" destOrd="0" presId="urn:microsoft.com/office/officeart/2009/3/layout/RandomtoResultProcess"/>
    <dgm:cxn modelId="{B36D5CED-8B02-453E-84E8-6C1832419622}" srcId="{7E8EFB9F-B464-4BBC-B05F-1689DE6725BE}" destId="{B107C3F8-3AF1-4B6C-A0D6-BB1160A94C5A}" srcOrd="0" destOrd="0" parTransId="{41F3B9CB-8CA0-4252-ACC3-D62AAC6AB289}" sibTransId="{1C0F8398-1C06-4F5A-B96A-488839E31A7D}"/>
    <dgm:cxn modelId="{13D94FEE-8248-47C6-AA26-6BC1AC5E9245}" srcId="{B107C3F8-3AF1-4B6C-A0D6-BB1160A94C5A}" destId="{045DB45F-3731-4FD5-A955-65E5C9C8CBC7}" srcOrd="1" destOrd="0" parTransId="{B94A3B63-FA05-4A82-ADDB-86A1A7ABE15B}" sibTransId="{3F2F6009-7FCE-4ED0-90BF-3D8C83D73F65}"/>
    <dgm:cxn modelId="{1198FBF9-3530-4AB3-BE45-9E7B337768B7}" srcId="{B107C3F8-3AF1-4B6C-A0D6-BB1160A94C5A}" destId="{2F12A726-B32C-4841-ADBD-E2E1855533E2}" srcOrd="3" destOrd="0" parTransId="{6F451FC9-F174-4BA1-938F-8EA86C095B50}" sibTransId="{A6937B46-0E62-40BF-A8AE-0ED0F861BB17}"/>
    <dgm:cxn modelId="{F59DF7FE-CF8D-429E-BE15-221227E5C464}" type="presOf" srcId="{2F12A726-B32C-4841-ADBD-E2E1855533E2}" destId="{56C99557-22DD-44FD-8865-2C4B892E4219}" srcOrd="0" destOrd="3" presId="urn:microsoft.com/office/officeart/2009/3/layout/RandomtoResultProcess"/>
    <dgm:cxn modelId="{30CA8B86-BD07-423B-A49B-663770AA1023}" type="presParOf" srcId="{D619D3EE-CD24-4360-957D-86D805BC3AAA}" destId="{1383B6D2-9461-44A1-B115-5ECEF8C0A74D}" srcOrd="0" destOrd="0" presId="urn:microsoft.com/office/officeart/2009/3/layout/RandomtoResultProcess"/>
    <dgm:cxn modelId="{8455174F-8DD0-4154-9FF3-87B597B1C685}" type="presParOf" srcId="{1383B6D2-9461-44A1-B115-5ECEF8C0A74D}" destId="{CD5ACD14-3589-45E3-907B-BF4770EFDF84}" srcOrd="0" destOrd="0" presId="urn:microsoft.com/office/officeart/2009/3/layout/RandomtoResultProcess"/>
    <dgm:cxn modelId="{AD368E6D-6800-48F8-86D0-7F3DF6B0FE07}" type="presParOf" srcId="{1383B6D2-9461-44A1-B115-5ECEF8C0A74D}" destId="{56C99557-22DD-44FD-8865-2C4B892E4219}" srcOrd="1" destOrd="0" presId="urn:microsoft.com/office/officeart/2009/3/layout/RandomtoResultProcess"/>
    <dgm:cxn modelId="{F6005CFE-7B15-430E-9FE0-5B1742D7D6F7}" type="presParOf" srcId="{1383B6D2-9461-44A1-B115-5ECEF8C0A74D}" destId="{5EE86724-5A06-477F-96D7-C5077F9CA2B8}" srcOrd="2" destOrd="0" presId="urn:microsoft.com/office/officeart/2009/3/layout/RandomtoResultProcess"/>
    <dgm:cxn modelId="{FE373198-34FE-47F6-9D6C-719651EB7D65}" type="presParOf" srcId="{1383B6D2-9461-44A1-B115-5ECEF8C0A74D}" destId="{C39FFA6F-4235-4249-827A-54720BDBAC6E}" srcOrd="3" destOrd="0" presId="urn:microsoft.com/office/officeart/2009/3/layout/RandomtoResultProcess"/>
    <dgm:cxn modelId="{3ED42DDF-F9CB-4A50-9BDA-7179218C5776}" type="presParOf" srcId="{1383B6D2-9461-44A1-B115-5ECEF8C0A74D}" destId="{90726CC2-F932-415F-B4CB-E0F57EAABF88}" srcOrd="4" destOrd="0" presId="urn:microsoft.com/office/officeart/2009/3/layout/RandomtoResultProcess"/>
    <dgm:cxn modelId="{BAFF3B25-B4B2-4AA8-B7C9-EDE8B3B070A7}" type="presParOf" srcId="{1383B6D2-9461-44A1-B115-5ECEF8C0A74D}" destId="{17967580-BAE8-44D7-B71F-4674F04A89A5}" srcOrd="5" destOrd="0" presId="urn:microsoft.com/office/officeart/2009/3/layout/RandomtoResultProcess"/>
    <dgm:cxn modelId="{74D5E046-DB22-4738-B222-F41D79E702FE}" type="presParOf" srcId="{1383B6D2-9461-44A1-B115-5ECEF8C0A74D}" destId="{CFD223E7-CF31-423C-B148-184B3A6C456F}" srcOrd="6" destOrd="0" presId="urn:microsoft.com/office/officeart/2009/3/layout/RandomtoResultProcess"/>
    <dgm:cxn modelId="{534C9424-FFE8-4082-A563-17AC931FF44D}" type="presParOf" srcId="{1383B6D2-9461-44A1-B115-5ECEF8C0A74D}" destId="{99E4AF66-D841-4ECB-A509-4315C7364504}" srcOrd="7" destOrd="0" presId="urn:microsoft.com/office/officeart/2009/3/layout/RandomtoResultProcess"/>
    <dgm:cxn modelId="{D8B45D82-051E-46DA-9F7F-FACBD4737551}" type="presParOf" srcId="{1383B6D2-9461-44A1-B115-5ECEF8C0A74D}" destId="{AE790D30-A3F0-4568-BC64-26F1AE70287F}" srcOrd="8" destOrd="0" presId="urn:microsoft.com/office/officeart/2009/3/layout/RandomtoResultProcess"/>
    <dgm:cxn modelId="{51C0810B-FA9F-44EF-A792-8FD22BD4F1CF}" type="presParOf" srcId="{1383B6D2-9461-44A1-B115-5ECEF8C0A74D}" destId="{D9A6A3B7-29EB-4C3E-95B2-1684D4B9F39A}" srcOrd="9" destOrd="0" presId="urn:microsoft.com/office/officeart/2009/3/layout/RandomtoResultProcess"/>
    <dgm:cxn modelId="{F06FA2D8-7C69-4869-BC8E-39A7865843C3}" type="presParOf" srcId="{1383B6D2-9461-44A1-B115-5ECEF8C0A74D}" destId="{9298F935-7A75-45CF-BC86-E451B1996912}" srcOrd="10" destOrd="0" presId="urn:microsoft.com/office/officeart/2009/3/layout/RandomtoResultProcess"/>
    <dgm:cxn modelId="{CD2F33AC-7E62-4049-8B22-3CB164307772}" type="presParOf" srcId="{1383B6D2-9461-44A1-B115-5ECEF8C0A74D}" destId="{D521FBCC-F56D-424D-8EA3-131C7747AC1C}" srcOrd="11" destOrd="0" presId="urn:microsoft.com/office/officeart/2009/3/layout/RandomtoResultProcess"/>
    <dgm:cxn modelId="{B3DD0598-ED68-4658-9488-0B09E0ECAA32}" type="presParOf" srcId="{1383B6D2-9461-44A1-B115-5ECEF8C0A74D}" destId="{F25AB58A-BF0B-4449-AB08-409763F6CB38}" srcOrd="12" destOrd="0" presId="urn:microsoft.com/office/officeart/2009/3/layout/RandomtoResultProcess"/>
    <dgm:cxn modelId="{9B41F5F2-1403-4A98-A90D-3924025A6C0C}" type="presParOf" srcId="{1383B6D2-9461-44A1-B115-5ECEF8C0A74D}" destId="{B31B4691-17D6-44F8-A607-05F9929F7A83}" srcOrd="13" destOrd="0" presId="urn:microsoft.com/office/officeart/2009/3/layout/RandomtoResultProcess"/>
    <dgm:cxn modelId="{13403944-D640-4BFB-8757-2CEFA6C0A6D0}" type="presParOf" srcId="{1383B6D2-9461-44A1-B115-5ECEF8C0A74D}" destId="{713FA96E-910B-4549-9D38-69080D1F427C}" srcOrd="14" destOrd="0" presId="urn:microsoft.com/office/officeart/2009/3/layout/RandomtoResultProcess"/>
    <dgm:cxn modelId="{6994DF74-3963-43C2-8582-A2A98A409422}" type="presParOf" srcId="{1383B6D2-9461-44A1-B115-5ECEF8C0A74D}" destId="{A5EECBE2-FB6C-4649-BB4F-E1635E5F3A45}" srcOrd="15" destOrd="0" presId="urn:microsoft.com/office/officeart/2009/3/layout/RandomtoResultProcess"/>
    <dgm:cxn modelId="{3F6C3C13-8F35-48D4-9892-F59E9731E269}" type="presParOf" srcId="{1383B6D2-9461-44A1-B115-5ECEF8C0A74D}" destId="{346B0CF2-49DC-49EB-A07E-EC189F3926BF}" srcOrd="16" destOrd="0" presId="urn:microsoft.com/office/officeart/2009/3/layout/RandomtoResultProcess"/>
    <dgm:cxn modelId="{14907E61-C8E4-4FA0-97BD-F137B80DE442}" type="presParOf" srcId="{1383B6D2-9461-44A1-B115-5ECEF8C0A74D}" destId="{B529EA74-6D41-4D00-8AF8-1044AF51096D}" srcOrd="17" destOrd="0" presId="urn:microsoft.com/office/officeart/2009/3/layout/RandomtoResultProcess"/>
    <dgm:cxn modelId="{EE2DE069-542C-410E-95D6-390A7F260884}" type="presParOf" srcId="{1383B6D2-9461-44A1-B115-5ECEF8C0A74D}" destId="{35587055-1587-4F1A-BDEB-85667BF5C3FB}" srcOrd="18" destOrd="0" presId="urn:microsoft.com/office/officeart/2009/3/layout/RandomtoResultProcess"/>
    <dgm:cxn modelId="{1C4F91A2-FFF9-4CAF-AE70-678A01877396}" type="presParOf" srcId="{1383B6D2-9461-44A1-B115-5ECEF8C0A74D}" destId="{15D7D44A-B598-4864-BB02-AE979D10D152}" srcOrd="19" destOrd="0" presId="urn:microsoft.com/office/officeart/2009/3/layout/RandomtoResultProcess"/>
    <dgm:cxn modelId="{378588F5-DB2F-4E05-9B75-4D6C6FFA3F3E}" type="presParOf" srcId="{D619D3EE-CD24-4360-957D-86D805BC3AAA}" destId="{F08EA682-B941-47EE-B1E3-20335E946540}" srcOrd="1" destOrd="0" presId="urn:microsoft.com/office/officeart/2009/3/layout/RandomtoResultProcess"/>
    <dgm:cxn modelId="{2BBA0FBF-4FDE-423C-A6E8-8430AB01EF37}" type="presParOf" srcId="{F08EA682-B941-47EE-B1E3-20335E946540}" destId="{22C0E533-B253-43EC-9158-EFC1FA9EB33A}" srcOrd="0" destOrd="0" presId="urn:microsoft.com/office/officeart/2009/3/layout/RandomtoResultProcess"/>
    <dgm:cxn modelId="{FA14FA90-454F-42C0-BFCB-970A0BCB01AB}" type="presParOf" srcId="{F08EA682-B941-47EE-B1E3-20335E946540}" destId="{2E6A5333-51C9-4BF1-8B4C-CBEBD01B593E}" srcOrd="1" destOrd="0" presId="urn:microsoft.com/office/officeart/2009/3/layout/RandomtoResultProcess"/>
    <dgm:cxn modelId="{614E0DFC-4ED9-4195-8193-315725FBFB89}" type="presParOf" srcId="{D619D3EE-CD24-4360-957D-86D805BC3AAA}" destId="{6B181468-C1B1-4636-ACC2-76E43ACF3D21}" srcOrd="2" destOrd="0" presId="urn:microsoft.com/office/officeart/2009/3/layout/RandomtoResultProcess"/>
    <dgm:cxn modelId="{EBFB498E-4F7A-424F-8F87-3B9531BD5176}" type="presParOf" srcId="{6B181468-C1B1-4636-ACC2-76E43ACF3D21}" destId="{3ECC7174-8DFE-46C4-BA55-4247B9248EA7}" srcOrd="0" destOrd="0" presId="urn:microsoft.com/office/officeart/2009/3/layout/RandomtoResultProcess"/>
    <dgm:cxn modelId="{83BB7B46-46FA-4E79-A645-215E432E393E}" type="presParOf" srcId="{6B181468-C1B1-4636-ACC2-76E43ACF3D21}" destId="{B786D5B1-4107-45FF-AB65-245C358C46D1}" srcOrd="1" destOrd="0" presId="urn:microsoft.com/office/officeart/2009/3/layout/RandomtoResultProcess"/>
    <dgm:cxn modelId="{0E213D05-3234-4153-8ABC-2C0385402D55}" type="presParOf" srcId="{D619D3EE-CD24-4360-957D-86D805BC3AAA}" destId="{524D8661-203B-4BF8-A797-1A3CBC84BDA7}" srcOrd="3" destOrd="0" presId="urn:microsoft.com/office/officeart/2009/3/layout/RandomtoResultProcess"/>
    <dgm:cxn modelId="{4CB7EDEB-EC98-422D-A28C-7C6FCB63C9B6}" type="presParOf" srcId="{524D8661-203B-4BF8-A797-1A3CBC84BDA7}" destId="{07148881-AE7F-4944-AC9D-FED833703FE0}" srcOrd="0" destOrd="0" presId="urn:microsoft.com/office/officeart/2009/3/layout/RandomtoResultProcess"/>
    <dgm:cxn modelId="{4F965A20-5A15-41B6-AEB3-3DA40B139C95}" type="presParOf" srcId="{524D8661-203B-4BF8-A797-1A3CBC84BDA7}" destId="{9F2D353D-8496-4406-A241-961F95B758D7}" srcOrd="1" destOrd="0" presId="urn:microsoft.com/office/officeart/2009/3/layout/RandomtoResultProcess"/>
    <dgm:cxn modelId="{97E903CD-B7CA-4944-B3DC-BD3D4CBDBE70}" type="presParOf" srcId="{D619D3EE-CD24-4360-957D-86D805BC3AAA}" destId="{3B9BBE80-BB16-4735-86FB-768269579A98}" srcOrd="4" destOrd="0" presId="urn:microsoft.com/office/officeart/2009/3/layout/RandomtoResultProcess"/>
    <dgm:cxn modelId="{BD4AE886-897A-4B1A-B4CE-21E0337E4FFB}" type="presParOf" srcId="{3B9BBE80-BB16-4735-86FB-768269579A98}" destId="{AC086231-3023-40BC-9829-2B84E6C65C80}" srcOrd="0" destOrd="0" presId="urn:microsoft.com/office/officeart/2009/3/layout/RandomtoResultProcess"/>
    <dgm:cxn modelId="{7C4B8717-A36C-41B0-9222-A33B30D2DB93}" type="presParOf" srcId="{3B9BBE80-BB16-4735-86FB-768269579A98}" destId="{C8671AFF-6FCC-4590-99BC-5586F0A2B68B}" srcOrd="1" destOrd="0" presId="urn:microsoft.com/office/officeart/2009/3/layout/RandomtoResultProcess"/>
    <dgm:cxn modelId="{AC7E40FF-996D-45C2-A882-3EC144B769C7}" type="presParOf" srcId="{D619D3EE-CD24-4360-957D-86D805BC3AAA}" destId="{F16FF0B7-3D0F-41AD-8805-78FC049C6C2C}" srcOrd="5" destOrd="0" presId="urn:microsoft.com/office/officeart/2009/3/layout/RandomtoResultProcess"/>
    <dgm:cxn modelId="{C873825A-9BAC-4DC3-BFBE-F7003EF5C98D}" type="presParOf" srcId="{F16FF0B7-3D0F-41AD-8805-78FC049C6C2C}" destId="{8117AB81-E0E4-4FC6-AB23-DE9F1B522A58}" srcOrd="0" destOrd="0" presId="urn:microsoft.com/office/officeart/2009/3/layout/RandomtoResultProcess"/>
    <dgm:cxn modelId="{73D82955-100C-4F54-8973-F715E48D2798}" type="presParOf" srcId="{F16FF0B7-3D0F-41AD-8805-78FC049C6C2C}" destId="{ADFB74F0-CD16-489C-A75D-A9B836658245}" srcOrd="1" destOrd="0" presId="urn:microsoft.com/office/officeart/2009/3/layout/RandomtoResultProcess"/>
    <dgm:cxn modelId="{C0DC2D03-167F-4C21-8C43-17459648E51D}" type="presParOf" srcId="{D619D3EE-CD24-4360-957D-86D805BC3AAA}" destId="{8C3CF409-D9E4-451F-8470-011B3BA0777A}" srcOrd="6" destOrd="0" presId="urn:microsoft.com/office/officeart/2009/3/layout/RandomtoResultProcess"/>
    <dgm:cxn modelId="{251609BB-62E3-46EA-94CC-1F0CE2F5AF00}" type="presParOf" srcId="{8C3CF409-D9E4-451F-8470-011B3BA0777A}" destId="{DC38F209-AB70-4866-B533-01069B885FDB}" srcOrd="0" destOrd="0" presId="urn:microsoft.com/office/officeart/2009/3/layout/RandomtoResultProcess"/>
    <dgm:cxn modelId="{54777199-113D-43AE-A5F1-7287CA0F5252}" type="presParOf" srcId="{8C3CF409-D9E4-451F-8470-011B3BA0777A}" destId="{B1973A58-9002-4967-BC41-972C04E7B5CD}" srcOrd="1" destOrd="0" presId="urn:microsoft.com/office/officeart/2009/3/layout/RandomtoResultProcess"/>
    <dgm:cxn modelId="{E0E8F183-06BA-489C-B132-4F511E903CCF}" type="presParOf" srcId="{D619D3EE-CD24-4360-957D-86D805BC3AAA}" destId="{497F6714-6133-467B-818C-8EBB3FEFD38B}" srcOrd="7" destOrd="0" presId="urn:microsoft.com/office/officeart/2009/3/layout/RandomtoResultProcess"/>
    <dgm:cxn modelId="{016D679B-1ACE-4EE4-A508-F6524D075EFF}" type="presParOf" srcId="{497F6714-6133-467B-818C-8EBB3FEFD38B}" destId="{0372485A-6FAA-4D91-93A1-34559A68B26F}" srcOrd="0" destOrd="0" presId="urn:microsoft.com/office/officeart/2009/3/layout/RandomtoResultProcess"/>
    <dgm:cxn modelId="{AA859FD1-E76E-4C13-8D61-1DB90BA3D3A1}" type="presParOf" srcId="{497F6714-6133-467B-818C-8EBB3FEFD38B}" destId="{54597605-3E3C-44C2-84E4-2A20ED52B475}" srcOrd="1" destOrd="0" presId="urn:microsoft.com/office/officeart/2009/3/layout/RandomtoResultProcess"/>
    <dgm:cxn modelId="{448937A8-3BB2-4F30-9299-9D998861F957}" type="presParOf" srcId="{D619D3EE-CD24-4360-957D-86D805BC3AAA}" destId="{BF761FB8-5031-464F-8557-CF6384103268}" srcOrd="8" destOrd="0" presId="urn:microsoft.com/office/officeart/2009/3/layout/RandomtoResultProcess"/>
    <dgm:cxn modelId="{E99E91B5-68DC-4978-A766-5A67C23481FE}" type="presParOf" srcId="{BF761FB8-5031-464F-8557-CF6384103268}" destId="{9CAA5F11-F55B-43C1-9CA8-83D8452FFA46}" srcOrd="0" destOrd="0" presId="urn:microsoft.com/office/officeart/2009/3/layout/RandomtoResultProcess"/>
    <dgm:cxn modelId="{9FB70E0B-C81B-4EE3-9011-623280161E45}" type="presParOf" srcId="{BF761FB8-5031-464F-8557-CF6384103268}" destId="{2F9CCB1F-D5AC-4DD8-BB71-ED0E3D9530A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en-US" dirty="0"/>
            <a:t>Super Manager</a:t>
          </a:r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en-US" dirty="0"/>
            <a:t>Duper Manager</a:t>
          </a:r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491F32-6E6F-4AA6-9D2C-6F8FF7557D2F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784A4F-E23F-480F-AB81-A48E8283DC68}">
      <dgm:prSet phldrT="[Text]"/>
      <dgm:spPr/>
      <dgm:t>
        <a:bodyPr/>
        <a:lstStyle/>
        <a:p>
          <a:r>
            <a:rPr lang="en-US" b="0" i="0" dirty="0"/>
            <a:t>Forming -&gt; Storming</a:t>
          </a:r>
          <a:endParaRPr lang="en-US" dirty="0"/>
        </a:p>
      </dgm:t>
    </dgm:pt>
    <dgm:pt modelId="{ED46AB44-2109-4459-BC42-369AEAC3CF23}" type="parTrans" cxnId="{83DFC56A-4A9A-4607-B9CF-F1803C980A36}">
      <dgm:prSet/>
      <dgm:spPr/>
      <dgm:t>
        <a:bodyPr/>
        <a:lstStyle/>
        <a:p>
          <a:endParaRPr lang="en-US"/>
        </a:p>
      </dgm:t>
    </dgm:pt>
    <dgm:pt modelId="{1A423297-1D0E-4378-9DB1-581D49FC7AD3}" type="sibTrans" cxnId="{83DFC56A-4A9A-4607-B9CF-F1803C980A36}">
      <dgm:prSet/>
      <dgm:spPr/>
      <dgm:t>
        <a:bodyPr/>
        <a:lstStyle/>
        <a:p>
          <a:endParaRPr lang="en-US"/>
        </a:p>
      </dgm:t>
    </dgm:pt>
    <dgm:pt modelId="{2789F161-6784-4DBC-B404-89011DE316B0}">
      <dgm:prSet phldrT="[Text]"/>
      <dgm:spPr/>
      <dgm:t>
        <a:bodyPr/>
        <a:lstStyle/>
        <a:p>
          <a:r>
            <a:rPr lang="en-US" dirty="0"/>
            <a:t>Performing</a:t>
          </a:r>
        </a:p>
      </dgm:t>
    </dgm:pt>
    <dgm:pt modelId="{24EB1D60-EB76-4E28-87E3-80186C9657D3}" type="parTrans" cxnId="{40463B78-82FB-4E44-B7CB-F2092AAEF1A6}">
      <dgm:prSet/>
      <dgm:spPr/>
      <dgm:t>
        <a:bodyPr/>
        <a:lstStyle/>
        <a:p>
          <a:endParaRPr lang="en-US"/>
        </a:p>
      </dgm:t>
    </dgm:pt>
    <dgm:pt modelId="{40B01C89-D71E-4DC5-988C-2652BCC0BD11}" type="sibTrans" cxnId="{40463B78-82FB-4E44-B7CB-F2092AAEF1A6}">
      <dgm:prSet/>
      <dgm:spPr/>
      <dgm:t>
        <a:bodyPr/>
        <a:lstStyle/>
        <a:p>
          <a:endParaRPr lang="en-US"/>
        </a:p>
      </dgm:t>
    </dgm:pt>
    <dgm:pt modelId="{64453F4D-9BEB-4A22-8CA7-C2582648D494}">
      <dgm:prSet phldrT="[Text]"/>
      <dgm:spPr/>
      <dgm:t>
        <a:bodyPr/>
        <a:lstStyle/>
        <a:p>
          <a:r>
            <a:rPr lang="en-US" dirty="0"/>
            <a:t>Norming</a:t>
          </a:r>
        </a:p>
      </dgm:t>
    </dgm:pt>
    <dgm:pt modelId="{7D372043-0603-4FD5-80B8-21BE080DE9F4}" type="parTrans" cxnId="{CC5FC604-0912-4221-A3E2-15F7E325CAF2}">
      <dgm:prSet/>
      <dgm:spPr/>
      <dgm:t>
        <a:bodyPr/>
        <a:lstStyle/>
        <a:p>
          <a:endParaRPr lang="en-US"/>
        </a:p>
      </dgm:t>
    </dgm:pt>
    <dgm:pt modelId="{7B33630E-F2AA-432A-A61A-A54036325DB5}" type="sibTrans" cxnId="{CC5FC604-0912-4221-A3E2-15F7E325CAF2}">
      <dgm:prSet/>
      <dgm:spPr/>
      <dgm:t>
        <a:bodyPr/>
        <a:lstStyle/>
        <a:p>
          <a:endParaRPr lang="en-US"/>
        </a:p>
      </dgm:t>
    </dgm:pt>
    <dgm:pt modelId="{65628E1C-C5A9-440C-A259-F9E1125F6ED4}">
      <dgm:prSet phldrT="[Text]"/>
      <dgm:spPr/>
      <dgm:t>
        <a:bodyPr/>
        <a:lstStyle/>
        <a:p>
          <a:endParaRPr lang="en-US" dirty="0"/>
        </a:p>
      </dgm:t>
    </dgm:pt>
    <dgm:pt modelId="{8C3A3012-A24F-4CD8-B4C3-51DE0886A1CC}" type="parTrans" cxnId="{A2D68F1D-AFF6-47DC-8EAF-87007D3A7197}">
      <dgm:prSet/>
      <dgm:spPr/>
      <dgm:t>
        <a:bodyPr/>
        <a:lstStyle/>
        <a:p>
          <a:endParaRPr lang="en-US"/>
        </a:p>
      </dgm:t>
    </dgm:pt>
    <dgm:pt modelId="{19A18CB0-68AD-4D06-B0FA-00319B7313AB}" type="sibTrans" cxnId="{A2D68F1D-AFF6-47DC-8EAF-87007D3A7197}">
      <dgm:prSet/>
      <dgm:spPr/>
      <dgm:t>
        <a:bodyPr/>
        <a:lstStyle/>
        <a:p>
          <a:endParaRPr lang="en-US"/>
        </a:p>
      </dgm:t>
    </dgm:pt>
    <dgm:pt modelId="{E71FE35C-CD80-45D2-8255-FD95DFF5F500}">
      <dgm:prSet phldrT="[Text]"/>
      <dgm:spPr/>
      <dgm:t>
        <a:bodyPr/>
        <a:lstStyle/>
        <a:p>
          <a:endParaRPr lang="en-US" dirty="0"/>
        </a:p>
      </dgm:t>
    </dgm:pt>
    <dgm:pt modelId="{58F0A798-550B-4270-9B72-20717509C4DD}" type="parTrans" cxnId="{A573199C-6707-4FC3-828A-68C38243F7D3}">
      <dgm:prSet/>
      <dgm:spPr/>
      <dgm:t>
        <a:bodyPr/>
        <a:lstStyle/>
        <a:p>
          <a:endParaRPr lang="en-US"/>
        </a:p>
      </dgm:t>
    </dgm:pt>
    <dgm:pt modelId="{36B07FFD-1654-4DC4-ACC5-1A80C59AE3AF}" type="sibTrans" cxnId="{A573199C-6707-4FC3-828A-68C38243F7D3}">
      <dgm:prSet/>
      <dgm:spPr/>
      <dgm:t>
        <a:bodyPr/>
        <a:lstStyle/>
        <a:p>
          <a:endParaRPr lang="en-US"/>
        </a:p>
      </dgm:t>
    </dgm:pt>
    <dgm:pt modelId="{6940D015-6FBC-4218-8EA4-80BD3168EED1}">
      <dgm:prSet phldrT="[Text]"/>
      <dgm:spPr/>
      <dgm:t>
        <a:bodyPr/>
        <a:lstStyle/>
        <a:p>
          <a:endParaRPr lang="en-US" dirty="0"/>
        </a:p>
      </dgm:t>
    </dgm:pt>
    <dgm:pt modelId="{700EC982-D119-46D5-B85E-768D71498568}" type="parTrans" cxnId="{4BA990CC-4696-4ECF-AAF0-430A70F27739}">
      <dgm:prSet/>
      <dgm:spPr/>
      <dgm:t>
        <a:bodyPr/>
        <a:lstStyle/>
        <a:p>
          <a:endParaRPr lang="en-US"/>
        </a:p>
      </dgm:t>
    </dgm:pt>
    <dgm:pt modelId="{4670C009-77B1-49E3-8D34-2DF51DC36D59}" type="sibTrans" cxnId="{4BA990CC-4696-4ECF-AAF0-430A70F27739}">
      <dgm:prSet/>
      <dgm:spPr/>
      <dgm:t>
        <a:bodyPr/>
        <a:lstStyle/>
        <a:p>
          <a:endParaRPr lang="en-US"/>
        </a:p>
      </dgm:t>
    </dgm:pt>
    <dgm:pt modelId="{964C11BF-A929-4199-AF9D-3FD2FC993316}">
      <dgm:prSet phldrT="[Text]"/>
      <dgm:spPr/>
      <dgm:t>
        <a:bodyPr/>
        <a:lstStyle/>
        <a:p>
          <a:endParaRPr lang="en-US" dirty="0"/>
        </a:p>
      </dgm:t>
    </dgm:pt>
    <dgm:pt modelId="{5AB87DFA-E4ED-4425-B1EB-2785C56DFBAB}" type="parTrans" cxnId="{43BFEB97-1D7C-4035-9320-A0C753062FA6}">
      <dgm:prSet/>
      <dgm:spPr/>
      <dgm:t>
        <a:bodyPr/>
        <a:lstStyle/>
        <a:p>
          <a:endParaRPr lang="en-US"/>
        </a:p>
      </dgm:t>
    </dgm:pt>
    <dgm:pt modelId="{4A162A37-8AE3-4DFD-A4EB-B7DD927A8A7D}" type="sibTrans" cxnId="{43BFEB97-1D7C-4035-9320-A0C753062FA6}">
      <dgm:prSet/>
      <dgm:spPr/>
      <dgm:t>
        <a:bodyPr/>
        <a:lstStyle/>
        <a:p>
          <a:endParaRPr lang="en-US"/>
        </a:p>
      </dgm:t>
    </dgm:pt>
    <dgm:pt modelId="{1C628F6D-A8C4-4649-A6CE-5A9814475447}">
      <dgm:prSet phldrT="[Text]"/>
      <dgm:spPr/>
      <dgm:t>
        <a:bodyPr/>
        <a:lstStyle/>
        <a:p>
          <a:endParaRPr lang="en-US" dirty="0"/>
        </a:p>
      </dgm:t>
    </dgm:pt>
    <dgm:pt modelId="{1EA6AE12-62BF-4A35-B082-C57274ACF1C7}" type="parTrans" cxnId="{B968DDB4-4677-4A65-8C60-C7698C3DF517}">
      <dgm:prSet/>
      <dgm:spPr/>
      <dgm:t>
        <a:bodyPr/>
        <a:lstStyle/>
        <a:p>
          <a:endParaRPr lang="en-US"/>
        </a:p>
      </dgm:t>
    </dgm:pt>
    <dgm:pt modelId="{49D3D6DA-A407-4BFB-BD89-7775783E7D9B}" type="sibTrans" cxnId="{B968DDB4-4677-4A65-8C60-C7698C3DF517}">
      <dgm:prSet/>
      <dgm:spPr/>
      <dgm:t>
        <a:bodyPr/>
        <a:lstStyle/>
        <a:p>
          <a:endParaRPr lang="en-US"/>
        </a:p>
      </dgm:t>
    </dgm:pt>
    <dgm:pt modelId="{5EEBD214-94F4-4B0B-8F78-50B196317853}">
      <dgm:prSet phldrT="[Text]"/>
      <dgm:spPr/>
      <dgm:t>
        <a:bodyPr/>
        <a:lstStyle/>
        <a:p>
          <a:endParaRPr lang="en-US" dirty="0"/>
        </a:p>
      </dgm:t>
    </dgm:pt>
    <dgm:pt modelId="{030F36F3-8CB3-4D34-BF6A-A3FEE851DF6A}" type="parTrans" cxnId="{4D5B2840-643E-4594-B625-ABC16970A1F0}">
      <dgm:prSet/>
      <dgm:spPr/>
      <dgm:t>
        <a:bodyPr/>
        <a:lstStyle/>
        <a:p>
          <a:endParaRPr lang="en-US"/>
        </a:p>
      </dgm:t>
    </dgm:pt>
    <dgm:pt modelId="{3132FF56-3BF0-4C28-B0F2-188F9B6C0E82}" type="sibTrans" cxnId="{4D5B2840-643E-4594-B625-ABC16970A1F0}">
      <dgm:prSet/>
      <dgm:spPr/>
      <dgm:t>
        <a:bodyPr/>
        <a:lstStyle/>
        <a:p>
          <a:endParaRPr lang="en-US"/>
        </a:p>
      </dgm:t>
    </dgm:pt>
    <dgm:pt modelId="{A1800715-1CD9-41A9-A32E-2B61DB959046}">
      <dgm:prSet phldrT="[Text]"/>
      <dgm:spPr/>
      <dgm:t>
        <a:bodyPr/>
        <a:lstStyle/>
        <a:p>
          <a:endParaRPr lang="en-US" dirty="0"/>
        </a:p>
      </dgm:t>
    </dgm:pt>
    <dgm:pt modelId="{547A12A8-DE63-49A3-91FD-4E451EC5F349}" type="parTrans" cxnId="{0BE41EFA-5BF6-4403-B723-81E0A6FB0AF3}">
      <dgm:prSet/>
      <dgm:spPr/>
      <dgm:t>
        <a:bodyPr/>
        <a:lstStyle/>
        <a:p>
          <a:endParaRPr lang="en-US"/>
        </a:p>
      </dgm:t>
    </dgm:pt>
    <dgm:pt modelId="{9100C850-4D3F-48CA-9B6C-4C1758739398}" type="sibTrans" cxnId="{0BE41EFA-5BF6-4403-B723-81E0A6FB0AF3}">
      <dgm:prSet/>
      <dgm:spPr/>
      <dgm:t>
        <a:bodyPr/>
        <a:lstStyle/>
        <a:p>
          <a:endParaRPr lang="en-US"/>
        </a:p>
      </dgm:t>
    </dgm:pt>
    <dgm:pt modelId="{2FCCA696-4CFE-42B6-95FE-EF2A1945978D}" type="pres">
      <dgm:prSet presAssocID="{FA491F32-6E6F-4AA6-9D2C-6F8FF7557D2F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2102CA8-AD9E-42F7-AB11-E6F10B96C846}" type="pres">
      <dgm:prSet presAssocID="{FA491F32-6E6F-4AA6-9D2C-6F8FF7557D2F}" presName="arc1" presStyleLbl="node1" presStyleIdx="0" presStyleCnt="4"/>
      <dgm:spPr/>
    </dgm:pt>
    <dgm:pt modelId="{5EA0A296-6417-4502-B536-C0C6B590B62F}" type="pres">
      <dgm:prSet presAssocID="{FA491F32-6E6F-4AA6-9D2C-6F8FF7557D2F}" presName="arc3" presStyleLbl="node1" presStyleIdx="1" presStyleCnt="4"/>
      <dgm:spPr/>
    </dgm:pt>
    <dgm:pt modelId="{54B4C92A-101F-4DB4-8FEA-254B23013244}" type="pres">
      <dgm:prSet presAssocID="{FA491F32-6E6F-4AA6-9D2C-6F8FF7557D2F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859A1DE-DC5D-4A0D-9833-6F3B4D220604}" type="pres">
      <dgm:prSet presAssocID="{FA491F32-6E6F-4AA6-9D2C-6F8FF7557D2F}" presName="arc2" presStyleLbl="node1" presStyleIdx="2" presStyleCnt="4"/>
      <dgm:spPr/>
    </dgm:pt>
    <dgm:pt modelId="{6EC3D484-9741-4A5F-A036-BAAECF17A524}" type="pres">
      <dgm:prSet presAssocID="{FA491F32-6E6F-4AA6-9D2C-6F8FF7557D2F}" presName="arc4" presStyleLbl="node1" presStyleIdx="3" presStyleCnt="4"/>
      <dgm:spPr/>
    </dgm:pt>
    <dgm:pt modelId="{EA6FDB85-0D02-40C9-B243-44D211FC63AA}" type="pres">
      <dgm:prSet presAssocID="{FA491F32-6E6F-4AA6-9D2C-6F8FF7557D2F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E24A82-B941-474A-BD64-A8D190B45B20}" type="pres">
      <dgm:prSet presAssocID="{FA491F32-6E6F-4AA6-9D2C-6F8FF7557D2F}" presName="middleComposite" presStyleCnt="0"/>
      <dgm:spPr/>
    </dgm:pt>
    <dgm:pt modelId="{A699EEA6-05A9-4808-BDF3-5E213F2D4897}" type="pres">
      <dgm:prSet presAssocID="{E71FE35C-CD80-45D2-8255-FD95DFF5F500}" presName="circ1" presStyleLbl="vennNode1" presStyleIdx="0" presStyleCnt="9"/>
      <dgm:spPr/>
    </dgm:pt>
    <dgm:pt modelId="{280BD712-1B36-42CD-9B78-9CF52FCD8550}" type="pres">
      <dgm:prSet presAssocID="{E71FE35C-CD80-45D2-8255-FD95DFF5F500}" presName="circ1Tx" presStyleLbl="revTx" presStyleIdx="1" presStyleCnt="3">
        <dgm:presLayoutVars>
          <dgm:chMax val="0"/>
          <dgm:chPref val="0"/>
        </dgm:presLayoutVars>
      </dgm:prSet>
      <dgm:spPr/>
    </dgm:pt>
    <dgm:pt modelId="{E882F05E-8C36-4035-8351-2A48204025EA}" type="pres">
      <dgm:prSet presAssocID="{964C11BF-A929-4199-AF9D-3FD2FC993316}" presName="circ2" presStyleLbl="vennNode1" presStyleIdx="1" presStyleCnt="9"/>
      <dgm:spPr/>
    </dgm:pt>
    <dgm:pt modelId="{EE9357A3-86B7-45DC-B0E8-90E43413B718}" type="pres">
      <dgm:prSet presAssocID="{964C11BF-A929-4199-AF9D-3FD2FC993316}" presName="circ2Tx" presStyleLbl="revTx" presStyleIdx="1" presStyleCnt="3">
        <dgm:presLayoutVars>
          <dgm:chMax val="0"/>
          <dgm:chPref val="0"/>
        </dgm:presLayoutVars>
      </dgm:prSet>
      <dgm:spPr/>
    </dgm:pt>
    <dgm:pt modelId="{930ADC74-AFC9-4C9C-8E9F-A3BA6DCE64C4}" type="pres">
      <dgm:prSet presAssocID="{6940D015-6FBC-4218-8EA4-80BD3168EED1}" presName="circ3" presStyleLbl="vennNode1" presStyleIdx="2" presStyleCnt="9"/>
      <dgm:spPr/>
    </dgm:pt>
    <dgm:pt modelId="{BD87E328-889F-4D47-B08E-7991EE2FC193}" type="pres">
      <dgm:prSet presAssocID="{6940D015-6FBC-4218-8EA4-80BD3168EED1}" presName="circ3Tx" presStyleLbl="revTx" presStyleIdx="1" presStyleCnt="3">
        <dgm:presLayoutVars>
          <dgm:chMax val="0"/>
          <dgm:chPref val="0"/>
        </dgm:presLayoutVars>
      </dgm:prSet>
      <dgm:spPr/>
    </dgm:pt>
    <dgm:pt modelId="{4C1CCCD9-80AF-4E44-B8C6-8183512222B8}" type="pres">
      <dgm:prSet presAssocID="{FA491F32-6E6F-4AA6-9D2C-6F8FF7557D2F}" presName="leftComposite" presStyleCnt="0"/>
      <dgm:spPr/>
    </dgm:pt>
    <dgm:pt modelId="{D7FF9391-2036-4879-9717-66906BE3029E}" type="pres">
      <dgm:prSet presAssocID="{5EEBD214-94F4-4B0B-8F78-50B196317853}" presName="childText1_1" presStyleLbl="vennNode1" presStyleIdx="3" presStyleCnt="9">
        <dgm:presLayoutVars>
          <dgm:chMax val="0"/>
          <dgm:chPref val="0"/>
        </dgm:presLayoutVars>
      </dgm:prSet>
      <dgm:spPr/>
    </dgm:pt>
    <dgm:pt modelId="{91AB0211-6C5F-4B3C-848E-8CC94FCC4B8F}" type="pres">
      <dgm:prSet presAssocID="{5EEBD214-94F4-4B0B-8F78-50B196317853}" presName="ellipse1" presStyleLbl="vennNode1" presStyleIdx="4" presStyleCnt="9"/>
      <dgm:spPr/>
    </dgm:pt>
    <dgm:pt modelId="{3EAF9A04-F018-43DB-AC39-873CD6A532BA}" type="pres">
      <dgm:prSet presAssocID="{5EEBD214-94F4-4B0B-8F78-50B196317853}" presName="ellipse2" presStyleLbl="vennNode1" presStyleIdx="5" presStyleCnt="9"/>
      <dgm:spPr/>
    </dgm:pt>
    <dgm:pt modelId="{F775DE7F-5D6F-43F2-A51B-375B94C249EC}" type="pres">
      <dgm:prSet presAssocID="{A1800715-1CD9-41A9-A32E-2B61DB959046}" presName="childText1_2" presStyleLbl="vennNode1" presStyleIdx="6" presStyleCnt="9">
        <dgm:presLayoutVars>
          <dgm:chMax val="0"/>
          <dgm:chPref val="0"/>
        </dgm:presLayoutVars>
      </dgm:prSet>
      <dgm:spPr/>
    </dgm:pt>
    <dgm:pt modelId="{52997695-A815-4D69-A2BE-D51D0BA830DE}" type="pres">
      <dgm:prSet presAssocID="{A1800715-1CD9-41A9-A32E-2B61DB959046}" presName="ellipse3" presStyleLbl="vennNode1" presStyleIdx="7" presStyleCnt="9"/>
      <dgm:spPr/>
    </dgm:pt>
    <dgm:pt modelId="{74746E98-CA4D-45EC-8DA2-A0376E7AF59E}" type="pres">
      <dgm:prSet presAssocID="{1C628F6D-A8C4-4649-A6CE-5A9814475447}" presName="childText1_3" presStyleLbl="vennNode1" presStyleIdx="8" presStyleCnt="9">
        <dgm:presLayoutVars>
          <dgm:chMax val="0"/>
          <dgm:chPref val="0"/>
        </dgm:presLayoutVars>
      </dgm:prSet>
      <dgm:spPr/>
    </dgm:pt>
    <dgm:pt modelId="{AEDAC972-9C00-4D47-B14B-15A6EF7A492B}" type="pres">
      <dgm:prSet presAssocID="{FA491F32-6E6F-4AA6-9D2C-6F8FF7557D2F}" presName="rightChild" presStyleLbl="node2" presStyleIdx="0" presStyleCnt="1">
        <dgm:presLayoutVars>
          <dgm:chMax val="0"/>
          <dgm:chPref val="0"/>
        </dgm:presLayoutVars>
      </dgm:prSet>
      <dgm:spPr/>
    </dgm:pt>
    <dgm:pt modelId="{5E365B77-1001-42CC-BC05-0DC51AF2CC5E}" type="pres">
      <dgm:prSet presAssocID="{FA491F32-6E6F-4AA6-9D2C-6F8FF7557D2F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CC5FC604-0912-4221-A3E2-15F7E325CAF2}" srcId="{FA491F32-6E6F-4AA6-9D2C-6F8FF7557D2F}" destId="{64453F4D-9BEB-4A22-8CA7-C2582648D494}" srcOrd="1" destOrd="0" parTransId="{7D372043-0603-4FD5-80B8-21BE080DE9F4}" sibTransId="{7B33630E-F2AA-432A-A61A-A54036325DB5}"/>
    <dgm:cxn modelId="{A2D68F1D-AFF6-47DC-8EAF-87007D3A7197}" srcId="{2789F161-6784-4DBC-B404-89011DE316B0}" destId="{65628E1C-C5A9-440C-A259-F9E1125F6ED4}" srcOrd="0" destOrd="0" parTransId="{8C3A3012-A24F-4CD8-B4C3-51DE0886A1CC}" sibTransId="{19A18CB0-68AD-4D06-B0FA-00319B7313AB}"/>
    <dgm:cxn modelId="{56E38A29-7AD8-4905-B50A-5256EF40A088}" type="presOf" srcId="{FA491F32-6E6F-4AA6-9D2C-6F8FF7557D2F}" destId="{2FCCA696-4CFE-42B6-95FE-EF2A1945978D}" srcOrd="0" destOrd="0" presId="urn:microsoft.com/office/officeart/2009/3/layout/PhasedProcess"/>
    <dgm:cxn modelId="{1D2E7130-4FA0-4C94-B3F8-E3EBAA7AC56B}" type="presOf" srcId="{1C628F6D-A8C4-4649-A6CE-5A9814475447}" destId="{74746E98-CA4D-45EC-8DA2-A0376E7AF59E}" srcOrd="0" destOrd="0" presId="urn:microsoft.com/office/officeart/2009/3/layout/PhasedProcess"/>
    <dgm:cxn modelId="{68DB9432-0BFC-4489-8DE6-3BA797382AD0}" type="presOf" srcId="{E71FE35C-CD80-45D2-8255-FD95DFF5F500}" destId="{A699EEA6-05A9-4808-BDF3-5E213F2D4897}" srcOrd="0" destOrd="0" presId="urn:microsoft.com/office/officeart/2009/3/layout/PhasedProcess"/>
    <dgm:cxn modelId="{4D5B2840-643E-4594-B625-ABC16970A1F0}" srcId="{61784A4F-E23F-480F-AB81-A48E8283DC68}" destId="{5EEBD214-94F4-4B0B-8F78-50B196317853}" srcOrd="0" destOrd="0" parTransId="{030F36F3-8CB3-4D34-BF6A-A3FEE851DF6A}" sibTransId="{3132FF56-3BF0-4C28-B0F2-188F9B6C0E82}"/>
    <dgm:cxn modelId="{BCAAA65B-E8E9-491C-A6D9-52BD6D652547}" type="presOf" srcId="{61784A4F-E23F-480F-AB81-A48E8283DC68}" destId="{5E365B77-1001-42CC-BC05-0DC51AF2CC5E}" srcOrd="0" destOrd="0" presId="urn:microsoft.com/office/officeart/2009/3/layout/PhasedProcess"/>
    <dgm:cxn modelId="{3850B143-5EE3-44E1-9666-3D07E9D5FD86}" type="presOf" srcId="{2789F161-6784-4DBC-B404-89011DE316B0}" destId="{EA6FDB85-0D02-40C9-B243-44D211FC63AA}" srcOrd="0" destOrd="0" presId="urn:microsoft.com/office/officeart/2009/3/layout/PhasedProcess"/>
    <dgm:cxn modelId="{83DFC56A-4A9A-4607-B9CF-F1803C980A36}" srcId="{FA491F32-6E6F-4AA6-9D2C-6F8FF7557D2F}" destId="{61784A4F-E23F-480F-AB81-A48E8283DC68}" srcOrd="0" destOrd="0" parTransId="{ED46AB44-2109-4459-BC42-369AEAC3CF23}" sibTransId="{1A423297-1D0E-4378-9DB1-581D49FC7AD3}"/>
    <dgm:cxn modelId="{A0974974-9C6A-43C0-BC0C-11EF3E49759C}" type="presOf" srcId="{6940D015-6FBC-4218-8EA4-80BD3168EED1}" destId="{930ADC74-AFC9-4C9C-8E9F-A3BA6DCE64C4}" srcOrd="0" destOrd="0" presId="urn:microsoft.com/office/officeart/2009/3/layout/PhasedProcess"/>
    <dgm:cxn modelId="{40463B78-82FB-4E44-B7CB-F2092AAEF1A6}" srcId="{FA491F32-6E6F-4AA6-9D2C-6F8FF7557D2F}" destId="{2789F161-6784-4DBC-B404-89011DE316B0}" srcOrd="2" destOrd="0" parTransId="{24EB1D60-EB76-4E28-87E3-80186C9657D3}" sibTransId="{40B01C89-D71E-4DC5-988C-2652BCC0BD11}"/>
    <dgm:cxn modelId="{678F5558-F226-479F-9445-4C448351BFDA}" type="presOf" srcId="{A1800715-1CD9-41A9-A32E-2B61DB959046}" destId="{F775DE7F-5D6F-43F2-A51B-375B94C249EC}" srcOrd="0" destOrd="0" presId="urn:microsoft.com/office/officeart/2009/3/layout/PhasedProcess"/>
    <dgm:cxn modelId="{C77DF281-1640-464A-A738-75B4AC0FA2BD}" type="presOf" srcId="{964C11BF-A929-4199-AF9D-3FD2FC993316}" destId="{E882F05E-8C36-4035-8351-2A48204025EA}" srcOrd="0" destOrd="0" presId="urn:microsoft.com/office/officeart/2009/3/layout/PhasedProcess"/>
    <dgm:cxn modelId="{43BFEB97-1D7C-4035-9320-A0C753062FA6}" srcId="{64453F4D-9BEB-4A22-8CA7-C2582648D494}" destId="{964C11BF-A929-4199-AF9D-3FD2FC993316}" srcOrd="1" destOrd="0" parTransId="{5AB87DFA-E4ED-4425-B1EB-2785C56DFBAB}" sibTransId="{4A162A37-8AE3-4DFD-A4EB-B7DD927A8A7D}"/>
    <dgm:cxn modelId="{CAB34099-1DF5-4E84-9B6F-044C91F4FFAF}" type="presOf" srcId="{65628E1C-C5A9-440C-A259-F9E1125F6ED4}" destId="{AEDAC972-9C00-4D47-B14B-15A6EF7A492B}" srcOrd="0" destOrd="0" presId="urn:microsoft.com/office/officeart/2009/3/layout/PhasedProcess"/>
    <dgm:cxn modelId="{A573199C-6707-4FC3-828A-68C38243F7D3}" srcId="{64453F4D-9BEB-4A22-8CA7-C2582648D494}" destId="{E71FE35C-CD80-45D2-8255-FD95DFF5F500}" srcOrd="0" destOrd="0" parTransId="{58F0A798-550B-4270-9B72-20717509C4DD}" sibTransId="{36B07FFD-1654-4DC4-ACC5-1A80C59AE3AF}"/>
    <dgm:cxn modelId="{639618AC-E54A-4218-838F-BBC8158645EF}" type="presOf" srcId="{E71FE35C-CD80-45D2-8255-FD95DFF5F500}" destId="{280BD712-1B36-42CD-9B78-9CF52FCD8550}" srcOrd="1" destOrd="0" presId="urn:microsoft.com/office/officeart/2009/3/layout/PhasedProcess"/>
    <dgm:cxn modelId="{02569AAD-6DAC-44EB-BD2B-9089B3190BF0}" type="presOf" srcId="{5EEBD214-94F4-4B0B-8F78-50B196317853}" destId="{D7FF9391-2036-4879-9717-66906BE3029E}" srcOrd="0" destOrd="0" presId="urn:microsoft.com/office/officeart/2009/3/layout/PhasedProcess"/>
    <dgm:cxn modelId="{B968DDB4-4677-4A65-8C60-C7698C3DF517}" srcId="{61784A4F-E23F-480F-AB81-A48E8283DC68}" destId="{1C628F6D-A8C4-4649-A6CE-5A9814475447}" srcOrd="2" destOrd="0" parTransId="{1EA6AE12-62BF-4A35-B082-C57274ACF1C7}" sibTransId="{49D3D6DA-A407-4BFB-BD89-7775783E7D9B}"/>
    <dgm:cxn modelId="{66D4D7C5-4429-404C-8EA1-B9D97CB8300B}" type="presOf" srcId="{964C11BF-A929-4199-AF9D-3FD2FC993316}" destId="{EE9357A3-86B7-45DC-B0E8-90E43413B718}" srcOrd="1" destOrd="0" presId="urn:microsoft.com/office/officeart/2009/3/layout/PhasedProcess"/>
    <dgm:cxn modelId="{4BA990CC-4696-4ECF-AAF0-430A70F27739}" srcId="{64453F4D-9BEB-4A22-8CA7-C2582648D494}" destId="{6940D015-6FBC-4218-8EA4-80BD3168EED1}" srcOrd="2" destOrd="0" parTransId="{700EC982-D119-46D5-B85E-768D71498568}" sibTransId="{4670C009-77B1-49E3-8D34-2DF51DC36D59}"/>
    <dgm:cxn modelId="{288D19F6-393D-4A43-A386-44E2DAEFAE53}" type="presOf" srcId="{6940D015-6FBC-4218-8EA4-80BD3168EED1}" destId="{BD87E328-889F-4D47-B08E-7991EE2FC193}" srcOrd="1" destOrd="0" presId="urn:microsoft.com/office/officeart/2009/3/layout/PhasedProcess"/>
    <dgm:cxn modelId="{0BE41EFA-5BF6-4403-B723-81E0A6FB0AF3}" srcId="{61784A4F-E23F-480F-AB81-A48E8283DC68}" destId="{A1800715-1CD9-41A9-A32E-2B61DB959046}" srcOrd="1" destOrd="0" parTransId="{547A12A8-DE63-49A3-91FD-4E451EC5F349}" sibTransId="{9100C850-4D3F-48CA-9B6C-4C1758739398}"/>
    <dgm:cxn modelId="{793328FC-A95C-4C88-B719-820F470EAF09}" type="presOf" srcId="{64453F4D-9BEB-4A22-8CA7-C2582648D494}" destId="{54B4C92A-101F-4DB4-8FEA-254B23013244}" srcOrd="0" destOrd="0" presId="urn:microsoft.com/office/officeart/2009/3/layout/PhasedProcess"/>
    <dgm:cxn modelId="{80CB9CAA-2721-4791-8228-5CBA7F42F3C4}" type="presParOf" srcId="{2FCCA696-4CFE-42B6-95FE-EF2A1945978D}" destId="{22102CA8-AD9E-42F7-AB11-E6F10B96C846}" srcOrd="0" destOrd="0" presId="urn:microsoft.com/office/officeart/2009/3/layout/PhasedProcess"/>
    <dgm:cxn modelId="{071741D0-61FD-4EE7-BBF5-D7C0B62FFA48}" type="presParOf" srcId="{2FCCA696-4CFE-42B6-95FE-EF2A1945978D}" destId="{5EA0A296-6417-4502-B536-C0C6B590B62F}" srcOrd="1" destOrd="0" presId="urn:microsoft.com/office/officeart/2009/3/layout/PhasedProcess"/>
    <dgm:cxn modelId="{D68EDCB7-267C-44C5-A49D-9331AFC6B92C}" type="presParOf" srcId="{2FCCA696-4CFE-42B6-95FE-EF2A1945978D}" destId="{54B4C92A-101F-4DB4-8FEA-254B23013244}" srcOrd="2" destOrd="0" presId="urn:microsoft.com/office/officeart/2009/3/layout/PhasedProcess"/>
    <dgm:cxn modelId="{C6B37BE6-6840-4948-AF20-D345C92D835A}" type="presParOf" srcId="{2FCCA696-4CFE-42B6-95FE-EF2A1945978D}" destId="{4859A1DE-DC5D-4A0D-9833-6F3B4D220604}" srcOrd="3" destOrd="0" presId="urn:microsoft.com/office/officeart/2009/3/layout/PhasedProcess"/>
    <dgm:cxn modelId="{43D61408-7BBD-428C-86DB-D6E773FB87D1}" type="presParOf" srcId="{2FCCA696-4CFE-42B6-95FE-EF2A1945978D}" destId="{6EC3D484-9741-4A5F-A036-BAAECF17A524}" srcOrd="4" destOrd="0" presId="urn:microsoft.com/office/officeart/2009/3/layout/PhasedProcess"/>
    <dgm:cxn modelId="{8E6FDA09-6336-4813-AC62-F6582559F32C}" type="presParOf" srcId="{2FCCA696-4CFE-42B6-95FE-EF2A1945978D}" destId="{EA6FDB85-0D02-40C9-B243-44D211FC63AA}" srcOrd="5" destOrd="0" presId="urn:microsoft.com/office/officeart/2009/3/layout/PhasedProcess"/>
    <dgm:cxn modelId="{E07B711F-84DD-433E-BE29-DA72F83B03C3}" type="presParOf" srcId="{2FCCA696-4CFE-42B6-95FE-EF2A1945978D}" destId="{20E24A82-B941-474A-BD64-A8D190B45B20}" srcOrd="6" destOrd="0" presId="urn:microsoft.com/office/officeart/2009/3/layout/PhasedProcess"/>
    <dgm:cxn modelId="{9FE7FBFE-25BA-4C65-AC31-973096E76E68}" type="presParOf" srcId="{20E24A82-B941-474A-BD64-A8D190B45B20}" destId="{A699EEA6-05A9-4808-BDF3-5E213F2D4897}" srcOrd="0" destOrd="0" presId="urn:microsoft.com/office/officeart/2009/3/layout/PhasedProcess"/>
    <dgm:cxn modelId="{680DC480-27A8-43D8-847A-2B8DDD9AB26E}" type="presParOf" srcId="{20E24A82-B941-474A-BD64-A8D190B45B20}" destId="{280BD712-1B36-42CD-9B78-9CF52FCD8550}" srcOrd="1" destOrd="0" presId="urn:microsoft.com/office/officeart/2009/3/layout/PhasedProcess"/>
    <dgm:cxn modelId="{C91B536C-1187-45D7-BFED-7134903B4D87}" type="presParOf" srcId="{20E24A82-B941-474A-BD64-A8D190B45B20}" destId="{E882F05E-8C36-4035-8351-2A48204025EA}" srcOrd="2" destOrd="0" presId="urn:microsoft.com/office/officeart/2009/3/layout/PhasedProcess"/>
    <dgm:cxn modelId="{6764504E-A19B-41BE-B0A4-D9C2A0589D09}" type="presParOf" srcId="{20E24A82-B941-474A-BD64-A8D190B45B20}" destId="{EE9357A3-86B7-45DC-B0E8-90E43413B718}" srcOrd="3" destOrd="0" presId="urn:microsoft.com/office/officeart/2009/3/layout/PhasedProcess"/>
    <dgm:cxn modelId="{14FAE66B-3B76-4412-801C-1748751B3588}" type="presParOf" srcId="{20E24A82-B941-474A-BD64-A8D190B45B20}" destId="{930ADC74-AFC9-4C9C-8E9F-A3BA6DCE64C4}" srcOrd="4" destOrd="0" presId="urn:microsoft.com/office/officeart/2009/3/layout/PhasedProcess"/>
    <dgm:cxn modelId="{37429160-A1BD-4B31-A28A-62FAFAE127AD}" type="presParOf" srcId="{20E24A82-B941-474A-BD64-A8D190B45B20}" destId="{BD87E328-889F-4D47-B08E-7991EE2FC193}" srcOrd="5" destOrd="0" presId="urn:microsoft.com/office/officeart/2009/3/layout/PhasedProcess"/>
    <dgm:cxn modelId="{9C1006DC-B32A-4DA4-993B-E8DF86A5ACD2}" type="presParOf" srcId="{2FCCA696-4CFE-42B6-95FE-EF2A1945978D}" destId="{4C1CCCD9-80AF-4E44-B8C6-8183512222B8}" srcOrd="7" destOrd="0" presId="urn:microsoft.com/office/officeart/2009/3/layout/PhasedProcess"/>
    <dgm:cxn modelId="{00948BF7-2EE2-4B38-8D03-74A5B67D6069}" type="presParOf" srcId="{4C1CCCD9-80AF-4E44-B8C6-8183512222B8}" destId="{D7FF9391-2036-4879-9717-66906BE3029E}" srcOrd="0" destOrd="0" presId="urn:microsoft.com/office/officeart/2009/3/layout/PhasedProcess"/>
    <dgm:cxn modelId="{30ACB9EA-2D6C-43F5-BA6F-330955D9E69E}" type="presParOf" srcId="{4C1CCCD9-80AF-4E44-B8C6-8183512222B8}" destId="{91AB0211-6C5F-4B3C-848E-8CC94FCC4B8F}" srcOrd="1" destOrd="0" presId="urn:microsoft.com/office/officeart/2009/3/layout/PhasedProcess"/>
    <dgm:cxn modelId="{0BB7A179-41B3-431E-A2A9-EA81266FAB8B}" type="presParOf" srcId="{4C1CCCD9-80AF-4E44-B8C6-8183512222B8}" destId="{3EAF9A04-F018-43DB-AC39-873CD6A532BA}" srcOrd="2" destOrd="0" presId="urn:microsoft.com/office/officeart/2009/3/layout/PhasedProcess"/>
    <dgm:cxn modelId="{7E92AD3A-A5D8-479C-A363-943EA2459370}" type="presParOf" srcId="{4C1CCCD9-80AF-4E44-B8C6-8183512222B8}" destId="{F775DE7F-5D6F-43F2-A51B-375B94C249EC}" srcOrd="3" destOrd="0" presId="urn:microsoft.com/office/officeart/2009/3/layout/PhasedProcess"/>
    <dgm:cxn modelId="{1A43884F-D3AC-4250-92F0-142D88D0B557}" type="presParOf" srcId="{4C1CCCD9-80AF-4E44-B8C6-8183512222B8}" destId="{52997695-A815-4D69-A2BE-D51D0BA830DE}" srcOrd="4" destOrd="0" presId="urn:microsoft.com/office/officeart/2009/3/layout/PhasedProcess"/>
    <dgm:cxn modelId="{31C4F4A0-A64A-4871-9B9E-66E1722A26AD}" type="presParOf" srcId="{4C1CCCD9-80AF-4E44-B8C6-8183512222B8}" destId="{74746E98-CA4D-45EC-8DA2-A0376E7AF59E}" srcOrd="5" destOrd="0" presId="urn:microsoft.com/office/officeart/2009/3/layout/PhasedProcess"/>
    <dgm:cxn modelId="{A24E8AA7-D545-47A7-AD91-B91530F1A5EE}" type="presParOf" srcId="{2FCCA696-4CFE-42B6-95FE-EF2A1945978D}" destId="{AEDAC972-9C00-4D47-B14B-15A6EF7A492B}" srcOrd="8" destOrd="0" presId="urn:microsoft.com/office/officeart/2009/3/layout/PhasedProcess"/>
    <dgm:cxn modelId="{B2DDA6D2-3EE9-4765-95FE-A629891E9654}" type="presParOf" srcId="{2FCCA696-4CFE-42B6-95FE-EF2A1945978D}" destId="{5E365B77-1001-42CC-BC05-0DC51AF2CC5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F1AA2C-FA38-4780-845B-B3432439AA09}" type="doc">
      <dgm:prSet loTypeId="urn:microsoft.com/office/officeart/2005/8/layout/cycle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752FF7-2B3F-43AE-97F6-87513ACD64F3}">
      <dgm:prSet phldrT="[Text]"/>
      <dgm:spPr/>
      <dgm:t>
        <a:bodyPr/>
        <a:lstStyle/>
        <a:p>
          <a:r>
            <a:rPr lang="ru-RU" dirty="0"/>
            <a:t>Менторинг</a:t>
          </a:r>
          <a:endParaRPr lang="en-US" dirty="0"/>
        </a:p>
      </dgm:t>
    </dgm:pt>
    <dgm:pt modelId="{2B2BB301-67F9-497D-BA2D-51A7E3209234}" type="parTrans" cxnId="{F53697E6-B480-4FD2-87B8-04332D68D3ED}">
      <dgm:prSet/>
      <dgm:spPr/>
      <dgm:t>
        <a:bodyPr/>
        <a:lstStyle/>
        <a:p>
          <a:endParaRPr lang="en-US"/>
        </a:p>
      </dgm:t>
    </dgm:pt>
    <dgm:pt modelId="{7CAB2C9B-4974-4C52-BA85-2184A61F8A51}" type="sibTrans" cxnId="{F53697E6-B480-4FD2-87B8-04332D68D3ED}">
      <dgm:prSet/>
      <dgm:spPr/>
      <dgm:t>
        <a:bodyPr/>
        <a:lstStyle/>
        <a:p>
          <a:endParaRPr lang="en-US"/>
        </a:p>
      </dgm:t>
    </dgm:pt>
    <dgm:pt modelId="{34FDBEE8-4134-45CB-912F-9A0EE38A6027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ACC90F2B-9CB9-4E0D-9B8B-AFE475B97CC3}" type="parTrans" cxnId="{ADF6C245-537C-4F12-84FC-5A7BC9A54BC0}">
      <dgm:prSet/>
      <dgm:spPr/>
      <dgm:t>
        <a:bodyPr/>
        <a:lstStyle/>
        <a:p>
          <a:endParaRPr lang="en-US"/>
        </a:p>
      </dgm:t>
    </dgm:pt>
    <dgm:pt modelId="{2169F2E9-8943-4DB6-B71D-45900715455D}" type="sibTrans" cxnId="{ADF6C245-537C-4F12-84FC-5A7BC9A54BC0}">
      <dgm:prSet/>
      <dgm:spPr/>
      <dgm:t>
        <a:bodyPr/>
        <a:lstStyle/>
        <a:p>
          <a:endParaRPr lang="en-US"/>
        </a:p>
      </dgm:t>
    </dgm:pt>
    <dgm:pt modelId="{66D6DA4C-EE70-4CB0-B5C3-A0D0C382ABAF}">
      <dgm:prSet phldrT="[Text]"/>
      <dgm:spPr/>
      <dgm:t>
        <a:bodyPr/>
        <a:lstStyle/>
        <a:p>
          <a:r>
            <a:rPr lang="ru-RU" dirty="0"/>
            <a:t>Делегирование</a:t>
          </a:r>
          <a:endParaRPr lang="en-US" dirty="0"/>
        </a:p>
      </dgm:t>
    </dgm:pt>
    <dgm:pt modelId="{62715339-1F47-4D9D-88C5-D4583DF65CC1}" type="parTrans" cxnId="{4A21C83C-9C98-4902-BADF-97F167FC1A32}">
      <dgm:prSet/>
      <dgm:spPr/>
      <dgm:t>
        <a:bodyPr/>
        <a:lstStyle/>
        <a:p>
          <a:endParaRPr lang="en-US"/>
        </a:p>
      </dgm:t>
    </dgm:pt>
    <dgm:pt modelId="{227A04E9-E44E-48B0-956F-092497E0887F}" type="sibTrans" cxnId="{4A21C83C-9C98-4902-BADF-97F167FC1A32}">
      <dgm:prSet/>
      <dgm:spPr/>
      <dgm:t>
        <a:bodyPr/>
        <a:lstStyle/>
        <a:p>
          <a:endParaRPr lang="en-US"/>
        </a:p>
      </dgm:t>
    </dgm:pt>
    <dgm:pt modelId="{4F94307D-2A53-4BFC-880C-03375917D4D3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4F939071-5727-4853-9258-99630D88301B}" type="parTrans" cxnId="{AFA1379F-1636-442B-8DF5-68C5DECF6C82}">
      <dgm:prSet/>
      <dgm:spPr/>
      <dgm:t>
        <a:bodyPr/>
        <a:lstStyle/>
        <a:p>
          <a:endParaRPr lang="en-US"/>
        </a:p>
      </dgm:t>
    </dgm:pt>
    <dgm:pt modelId="{95B091EC-3624-4A67-A8EB-D8155F261CE6}" type="sibTrans" cxnId="{AFA1379F-1636-442B-8DF5-68C5DECF6C82}">
      <dgm:prSet/>
      <dgm:spPr/>
      <dgm:t>
        <a:bodyPr/>
        <a:lstStyle/>
        <a:p>
          <a:endParaRPr lang="en-US"/>
        </a:p>
      </dgm:t>
    </dgm:pt>
    <dgm:pt modelId="{1DFBBB03-9B7B-49C0-8BA7-32187F1D05B9}">
      <dgm:prSet phldrT="[Text]"/>
      <dgm:spPr/>
      <dgm:t>
        <a:bodyPr/>
        <a:lstStyle/>
        <a:p>
          <a:r>
            <a:rPr lang="ru-RU" dirty="0"/>
            <a:t>Поддержка</a:t>
          </a:r>
          <a:endParaRPr lang="en-US" dirty="0"/>
        </a:p>
      </dgm:t>
    </dgm:pt>
    <dgm:pt modelId="{0646F678-D77B-464B-B41C-E842A235322F}" type="parTrans" cxnId="{5D7109C0-9C40-481D-AF07-32ACA2923BDE}">
      <dgm:prSet/>
      <dgm:spPr/>
      <dgm:t>
        <a:bodyPr/>
        <a:lstStyle/>
        <a:p>
          <a:endParaRPr lang="en-US"/>
        </a:p>
      </dgm:t>
    </dgm:pt>
    <dgm:pt modelId="{3F2359D2-5A39-4DB9-BA68-60C528626415}" type="sibTrans" cxnId="{5D7109C0-9C40-481D-AF07-32ACA2923BDE}">
      <dgm:prSet/>
      <dgm:spPr/>
      <dgm:t>
        <a:bodyPr/>
        <a:lstStyle/>
        <a:p>
          <a:endParaRPr lang="en-US"/>
        </a:p>
      </dgm:t>
    </dgm:pt>
    <dgm:pt modelId="{7627DC78-AE17-4A93-BB4E-9E5A79CDDD33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A2EDFC98-1B4D-48DA-A967-AA04E7D35ED2}" type="parTrans" cxnId="{DB5BEB96-27F0-4563-AF3F-E5121507B8E0}">
      <dgm:prSet/>
      <dgm:spPr/>
      <dgm:t>
        <a:bodyPr/>
        <a:lstStyle/>
        <a:p>
          <a:endParaRPr lang="en-US"/>
        </a:p>
      </dgm:t>
    </dgm:pt>
    <dgm:pt modelId="{A7093BA0-6C3D-42A7-8828-52CEB09F39EE}" type="sibTrans" cxnId="{DB5BEB96-27F0-4563-AF3F-E5121507B8E0}">
      <dgm:prSet/>
      <dgm:spPr/>
      <dgm:t>
        <a:bodyPr/>
        <a:lstStyle/>
        <a:p>
          <a:endParaRPr lang="en-US"/>
        </a:p>
      </dgm:t>
    </dgm:pt>
    <dgm:pt modelId="{BC7D9828-5F59-49FF-802D-335291BD0014}">
      <dgm:prSet phldrT="[Text]"/>
      <dgm:spPr/>
      <dgm:t>
        <a:bodyPr/>
        <a:lstStyle/>
        <a:p>
          <a:r>
            <a:rPr lang="ru-RU" dirty="0"/>
            <a:t>Назначение задач</a:t>
          </a:r>
          <a:endParaRPr lang="en-US" dirty="0"/>
        </a:p>
      </dgm:t>
    </dgm:pt>
    <dgm:pt modelId="{52C23FE9-F51C-4458-B8B1-1493D1A56785}" type="parTrans" cxnId="{B31A23F0-2BBE-48FF-B7FF-6378B1A5AD22}">
      <dgm:prSet/>
      <dgm:spPr/>
      <dgm:t>
        <a:bodyPr/>
        <a:lstStyle/>
        <a:p>
          <a:endParaRPr lang="en-US"/>
        </a:p>
      </dgm:t>
    </dgm:pt>
    <dgm:pt modelId="{5B6DF564-0CF7-4807-B3C8-C6A9B3FA08C5}" type="sibTrans" cxnId="{B31A23F0-2BBE-48FF-B7FF-6378B1A5AD22}">
      <dgm:prSet/>
      <dgm:spPr/>
      <dgm:t>
        <a:bodyPr/>
        <a:lstStyle/>
        <a:p>
          <a:endParaRPr lang="en-US"/>
        </a:p>
      </dgm:t>
    </dgm:pt>
    <dgm:pt modelId="{29CF2B60-9813-442A-8D17-5B3DCFA5AC42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868E7677-57CF-4DBE-9E65-79ABD688AD0E}" type="parTrans" cxnId="{FD175109-6547-4851-AE77-9B166201A2CE}">
      <dgm:prSet/>
      <dgm:spPr/>
      <dgm:t>
        <a:bodyPr/>
        <a:lstStyle/>
        <a:p>
          <a:endParaRPr lang="en-US"/>
        </a:p>
      </dgm:t>
    </dgm:pt>
    <dgm:pt modelId="{E2245014-835F-4020-B88E-60DC5381399A}" type="sibTrans" cxnId="{FD175109-6547-4851-AE77-9B166201A2CE}">
      <dgm:prSet/>
      <dgm:spPr/>
      <dgm:t>
        <a:bodyPr/>
        <a:lstStyle/>
        <a:p>
          <a:endParaRPr lang="en-US"/>
        </a:p>
      </dgm:t>
    </dgm:pt>
    <dgm:pt modelId="{C725E720-E2A3-4286-B871-AD195547C47A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6200C2AA-B68B-4AE1-9E75-DDD8567F5BE3}" type="parTrans" cxnId="{578D74B7-2E76-495B-9890-1A5BE4ABD90F}">
      <dgm:prSet/>
      <dgm:spPr/>
      <dgm:t>
        <a:bodyPr/>
        <a:lstStyle/>
        <a:p>
          <a:endParaRPr lang="en-US"/>
        </a:p>
      </dgm:t>
    </dgm:pt>
    <dgm:pt modelId="{8747FBCD-9127-45B5-B782-8153D06542D0}" type="sibTrans" cxnId="{578D74B7-2E76-495B-9890-1A5BE4ABD90F}">
      <dgm:prSet/>
      <dgm:spPr/>
      <dgm:t>
        <a:bodyPr/>
        <a:lstStyle/>
        <a:p>
          <a:endParaRPr lang="en-US"/>
        </a:p>
      </dgm:t>
    </dgm:pt>
    <dgm:pt modelId="{AC52C9F5-21B6-42FB-9B70-A751E413A8AD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CADA3352-A78A-4B58-AD24-104F72E2D67C}" type="parTrans" cxnId="{F0117AA7-9E00-4475-B6B9-C4653863E94F}">
      <dgm:prSet/>
      <dgm:spPr/>
      <dgm:t>
        <a:bodyPr/>
        <a:lstStyle/>
        <a:p>
          <a:endParaRPr lang="en-US"/>
        </a:p>
      </dgm:t>
    </dgm:pt>
    <dgm:pt modelId="{5A050DDF-A50E-4FDC-ADB9-64759CA8E656}" type="sibTrans" cxnId="{F0117AA7-9E00-4475-B6B9-C4653863E94F}">
      <dgm:prSet/>
      <dgm:spPr/>
      <dgm:t>
        <a:bodyPr/>
        <a:lstStyle/>
        <a:p>
          <a:endParaRPr lang="en-US"/>
        </a:p>
      </dgm:t>
    </dgm:pt>
    <dgm:pt modelId="{6A35C66A-B639-441C-B67C-CDC7168CBEE8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1C490FE2-D1FD-4C02-9F32-740BC3A6CA56}" type="parTrans" cxnId="{BCEA5B5C-53C9-4742-BA6B-37E7B8811004}">
      <dgm:prSet/>
      <dgm:spPr/>
      <dgm:t>
        <a:bodyPr/>
        <a:lstStyle/>
        <a:p>
          <a:endParaRPr lang="en-US"/>
        </a:p>
      </dgm:t>
    </dgm:pt>
    <dgm:pt modelId="{1303359D-CE5F-4DC1-919E-144914FAA98A}" type="sibTrans" cxnId="{BCEA5B5C-53C9-4742-BA6B-37E7B8811004}">
      <dgm:prSet/>
      <dgm:spPr/>
      <dgm:t>
        <a:bodyPr/>
        <a:lstStyle/>
        <a:p>
          <a:endParaRPr lang="en-US"/>
        </a:p>
      </dgm:t>
    </dgm:pt>
    <dgm:pt modelId="{AC10CFF3-0D18-4618-9855-A1CE41E67CAF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E1CE0068-11E8-4A0B-B9A0-18273018A80D}" type="parTrans" cxnId="{E67DCF02-7A69-4600-80D1-37D9268BB8D9}">
      <dgm:prSet/>
      <dgm:spPr/>
      <dgm:t>
        <a:bodyPr/>
        <a:lstStyle/>
        <a:p>
          <a:endParaRPr lang="en-US"/>
        </a:p>
      </dgm:t>
    </dgm:pt>
    <dgm:pt modelId="{E097D36D-BFAF-4D04-9A0B-9546B08BAAFF}" type="sibTrans" cxnId="{E67DCF02-7A69-4600-80D1-37D9268BB8D9}">
      <dgm:prSet/>
      <dgm:spPr/>
      <dgm:t>
        <a:bodyPr/>
        <a:lstStyle/>
        <a:p>
          <a:endParaRPr lang="en-US"/>
        </a:p>
      </dgm:t>
    </dgm:pt>
    <dgm:pt modelId="{DC00ED09-5AD4-401A-AC8E-D81105667CC3}" type="pres">
      <dgm:prSet presAssocID="{F2F1AA2C-FA38-4780-845B-B3432439AA0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D310B74-C761-4E02-9927-EC19C168E8F3}" type="pres">
      <dgm:prSet presAssocID="{F2F1AA2C-FA38-4780-845B-B3432439AA09}" presName="children" presStyleCnt="0"/>
      <dgm:spPr/>
    </dgm:pt>
    <dgm:pt modelId="{D03304AD-45EF-4ADF-B8B5-BFA6129A19DC}" type="pres">
      <dgm:prSet presAssocID="{F2F1AA2C-FA38-4780-845B-B3432439AA09}" presName="child1group" presStyleCnt="0"/>
      <dgm:spPr/>
    </dgm:pt>
    <dgm:pt modelId="{6B3B644C-3381-4DD6-A47C-D2860A6DE1EF}" type="pres">
      <dgm:prSet presAssocID="{F2F1AA2C-FA38-4780-845B-B3432439AA09}" presName="child1" presStyleLbl="bgAcc1" presStyleIdx="0" presStyleCnt="4"/>
      <dgm:spPr/>
    </dgm:pt>
    <dgm:pt modelId="{2E98CEF8-0E14-40AB-A9DD-DB8A0A914850}" type="pres">
      <dgm:prSet presAssocID="{F2F1AA2C-FA38-4780-845B-B3432439AA09}" presName="child1Text" presStyleLbl="bgAcc1" presStyleIdx="0" presStyleCnt="4">
        <dgm:presLayoutVars>
          <dgm:bulletEnabled val="1"/>
        </dgm:presLayoutVars>
      </dgm:prSet>
      <dgm:spPr/>
    </dgm:pt>
    <dgm:pt modelId="{EAA7EC2E-EA20-4E05-AB62-1A03356098D9}" type="pres">
      <dgm:prSet presAssocID="{F2F1AA2C-FA38-4780-845B-B3432439AA09}" presName="child2group" presStyleCnt="0"/>
      <dgm:spPr/>
    </dgm:pt>
    <dgm:pt modelId="{0028EB70-0AF3-4C43-8908-F143A9FDC150}" type="pres">
      <dgm:prSet presAssocID="{F2F1AA2C-FA38-4780-845B-B3432439AA09}" presName="child2" presStyleLbl="bgAcc1" presStyleIdx="1" presStyleCnt="4"/>
      <dgm:spPr/>
    </dgm:pt>
    <dgm:pt modelId="{F242BA26-23BC-4FA8-B529-CB51E0CB2D16}" type="pres">
      <dgm:prSet presAssocID="{F2F1AA2C-FA38-4780-845B-B3432439AA09}" presName="child2Text" presStyleLbl="bgAcc1" presStyleIdx="1" presStyleCnt="4">
        <dgm:presLayoutVars>
          <dgm:bulletEnabled val="1"/>
        </dgm:presLayoutVars>
      </dgm:prSet>
      <dgm:spPr/>
    </dgm:pt>
    <dgm:pt modelId="{45792561-A740-4AA0-BE12-2FC53C40B6A1}" type="pres">
      <dgm:prSet presAssocID="{F2F1AA2C-FA38-4780-845B-B3432439AA09}" presName="child3group" presStyleCnt="0"/>
      <dgm:spPr/>
    </dgm:pt>
    <dgm:pt modelId="{B2BCCF9F-2597-4838-8352-62753FF09E89}" type="pres">
      <dgm:prSet presAssocID="{F2F1AA2C-FA38-4780-845B-B3432439AA09}" presName="child3" presStyleLbl="bgAcc1" presStyleIdx="2" presStyleCnt="4"/>
      <dgm:spPr/>
    </dgm:pt>
    <dgm:pt modelId="{35D576FB-062D-46F6-A88E-E828036B87E1}" type="pres">
      <dgm:prSet presAssocID="{F2F1AA2C-FA38-4780-845B-B3432439AA09}" presName="child3Text" presStyleLbl="bgAcc1" presStyleIdx="2" presStyleCnt="4">
        <dgm:presLayoutVars>
          <dgm:bulletEnabled val="1"/>
        </dgm:presLayoutVars>
      </dgm:prSet>
      <dgm:spPr/>
    </dgm:pt>
    <dgm:pt modelId="{30AD4004-EEE7-4918-B216-8BA4E9D1D643}" type="pres">
      <dgm:prSet presAssocID="{F2F1AA2C-FA38-4780-845B-B3432439AA09}" presName="child4group" presStyleCnt="0"/>
      <dgm:spPr/>
    </dgm:pt>
    <dgm:pt modelId="{BDFACE53-8E21-4917-AE7E-40DF6903F2CE}" type="pres">
      <dgm:prSet presAssocID="{F2F1AA2C-FA38-4780-845B-B3432439AA09}" presName="child4" presStyleLbl="bgAcc1" presStyleIdx="3" presStyleCnt="4"/>
      <dgm:spPr/>
    </dgm:pt>
    <dgm:pt modelId="{F75B1D24-5CDD-486D-B3FE-F8AD8376EB97}" type="pres">
      <dgm:prSet presAssocID="{F2F1AA2C-FA38-4780-845B-B3432439AA09}" presName="child4Text" presStyleLbl="bgAcc1" presStyleIdx="3" presStyleCnt="4">
        <dgm:presLayoutVars>
          <dgm:bulletEnabled val="1"/>
        </dgm:presLayoutVars>
      </dgm:prSet>
      <dgm:spPr/>
    </dgm:pt>
    <dgm:pt modelId="{48F58E9E-55F7-4B04-A792-02C59A60161E}" type="pres">
      <dgm:prSet presAssocID="{F2F1AA2C-FA38-4780-845B-B3432439AA09}" presName="childPlaceholder" presStyleCnt="0"/>
      <dgm:spPr/>
    </dgm:pt>
    <dgm:pt modelId="{C0B67FD2-73D0-4525-A21A-B7809B7FC785}" type="pres">
      <dgm:prSet presAssocID="{F2F1AA2C-FA38-4780-845B-B3432439AA09}" presName="circle" presStyleCnt="0"/>
      <dgm:spPr/>
    </dgm:pt>
    <dgm:pt modelId="{9D6FA935-21CC-449F-AB17-55D1DFCAB086}" type="pres">
      <dgm:prSet presAssocID="{F2F1AA2C-FA38-4780-845B-B3432439AA0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6F2E4C4-2401-4F24-BD90-810927346064}" type="pres">
      <dgm:prSet presAssocID="{F2F1AA2C-FA38-4780-845B-B3432439AA0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A7D1E65-040E-43E3-ABAF-967E4EC14F84}" type="pres">
      <dgm:prSet presAssocID="{F2F1AA2C-FA38-4780-845B-B3432439AA0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6FBE3FF-D604-43B8-A84A-BCEFE0F7B00C}" type="pres">
      <dgm:prSet presAssocID="{F2F1AA2C-FA38-4780-845B-B3432439AA0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542C5E-0C56-4D96-9AF2-B73427AE7F17}" type="pres">
      <dgm:prSet presAssocID="{F2F1AA2C-FA38-4780-845B-B3432439AA09}" presName="quadrantPlaceholder" presStyleCnt="0"/>
      <dgm:spPr/>
    </dgm:pt>
    <dgm:pt modelId="{70C380F6-24AD-4D46-B0C6-63883A537937}" type="pres">
      <dgm:prSet presAssocID="{F2F1AA2C-FA38-4780-845B-B3432439AA09}" presName="center1" presStyleLbl="fgShp" presStyleIdx="0" presStyleCnt="2"/>
      <dgm:spPr/>
    </dgm:pt>
    <dgm:pt modelId="{AEE3CA3C-9F74-4104-BDC2-6865597E1A0F}" type="pres">
      <dgm:prSet presAssocID="{F2F1AA2C-FA38-4780-845B-B3432439AA09}" presName="center2" presStyleLbl="fgShp" presStyleIdx="1" presStyleCnt="2"/>
      <dgm:spPr/>
    </dgm:pt>
  </dgm:ptLst>
  <dgm:cxnLst>
    <dgm:cxn modelId="{E67DCF02-7A69-4600-80D1-37D9268BB8D9}" srcId="{BC7D9828-5F59-49FF-802D-335291BD0014}" destId="{AC10CFF3-0D18-4618-9855-A1CE41E67CAF}" srcOrd="1" destOrd="0" parTransId="{E1CE0068-11E8-4A0B-B9A0-18273018A80D}" sibTransId="{E097D36D-BFAF-4D04-9A0B-9546B08BAAFF}"/>
    <dgm:cxn modelId="{FD175109-6547-4851-AE77-9B166201A2CE}" srcId="{BC7D9828-5F59-49FF-802D-335291BD0014}" destId="{29CF2B60-9813-442A-8D17-5B3DCFA5AC42}" srcOrd="0" destOrd="0" parTransId="{868E7677-57CF-4DBE-9E65-79ABD688AD0E}" sibTransId="{E2245014-835F-4020-B88E-60DC5381399A}"/>
    <dgm:cxn modelId="{70A0F612-91E3-460E-89E8-C97ADA692FE2}" type="presOf" srcId="{66D6DA4C-EE70-4CB0-B5C3-A0D0C382ABAF}" destId="{C6F2E4C4-2401-4F24-BD90-810927346064}" srcOrd="0" destOrd="0" presId="urn:microsoft.com/office/officeart/2005/8/layout/cycle4"/>
    <dgm:cxn modelId="{4A21C83C-9C98-4902-BADF-97F167FC1A32}" srcId="{F2F1AA2C-FA38-4780-845B-B3432439AA09}" destId="{66D6DA4C-EE70-4CB0-B5C3-A0D0C382ABAF}" srcOrd="1" destOrd="0" parTransId="{62715339-1F47-4D9D-88C5-D4583DF65CC1}" sibTransId="{227A04E9-E44E-48B0-956F-092497E0887F}"/>
    <dgm:cxn modelId="{BCEA5B5C-53C9-4742-BA6B-37E7B8811004}" srcId="{1DFBBB03-9B7B-49C0-8BA7-32187F1D05B9}" destId="{6A35C66A-B639-441C-B67C-CDC7168CBEE8}" srcOrd="1" destOrd="0" parTransId="{1C490FE2-D1FD-4C02-9F32-740BC3A6CA56}" sibTransId="{1303359D-CE5F-4DC1-919E-144914FAA98A}"/>
    <dgm:cxn modelId="{D85E8361-F359-4EE1-B249-3DCD9DB7527F}" type="presOf" srcId="{29CF2B60-9813-442A-8D17-5B3DCFA5AC42}" destId="{F75B1D24-5CDD-486D-B3FE-F8AD8376EB97}" srcOrd="1" destOrd="0" presId="urn:microsoft.com/office/officeart/2005/8/layout/cycle4"/>
    <dgm:cxn modelId="{34B14165-AF93-4066-BC19-AE21542C64BB}" type="presOf" srcId="{C725E720-E2A3-4286-B871-AD195547C47A}" destId="{6B3B644C-3381-4DD6-A47C-D2860A6DE1EF}" srcOrd="0" destOrd="1" presId="urn:microsoft.com/office/officeart/2005/8/layout/cycle4"/>
    <dgm:cxn modelId="{ADF6C245-537C-4F12-84FC-5A7BC9A54BC0}" srcId="{15752FF7-2B3F-43AE-97F6-87513ACD64F3}" destId="{34FDBEE8-4134-45CB-912F-9A0EE38A6027}" srcOrd="0" destOrd="0" parTransId="{ACC90F2B-9CB9-4E0D-9B8B-AFE475B97CC3}" sibTransId="{2169F2E9-8943-4DB6-B71D-45900715455D}"/>
    <dgm:cxn modelId="{ED11F256-1718-45F1-A7E6-543404D26F04}" type="presOf" srcId="{6A35C66A-B639-441C-B67C-CDC7168CBEE8}" destId="{B2BCCF9F-2597-4838-8352-62753FF09E89}" srcOrd="0" destOrd="1" presId="urn:microsoft.com/office/officeart/2005/8/layout/cycle4"/>
    <dgm:cxn modelId="{9EF2C67A-9143-4671-93EE-B98D76371845}" type="presOf" srcId="{AC52C9F5-21B6-42FB-9B70-A751E413A8AD}" destId="{F242BA26-23BC-4FA8-B529-CB51E0CB2D16}" srcOrd="1" destOrd="1" presId="urn:microsoft.com/office/officeart/2005/8/layout/cycle4"/>
    <dgm:cxn modelId="{E2E32B8B-17D8-4189-8E18-64F47FCC80C6}" type="presOf" srcId="{6A35C66A-B639-441C-B67C-CDC7168CBEE8}" destId="{35D576FB-062D-46F6-A88E-E828036B87E1}" srcOrd="1" destOrd="1" presId="urn:microsoft.com/office/officeart/2005/8/layout/cycle4"/>
    <dgm:cxn modelId="{DC4B938D-7EB7-4861-838B-7C72B20E678D}" type="presOf" srcId="{BC7D9828-5F59-49FF-802D-335291BD0014}" destId="{C6FBE3FF-D604-43B8-A84A-BCEFE0F7B00C}" srcOrd="0" destOrd="0" presId="urn:microsoft.com/office/officeart/2005/8/layout/cycle4"/>
    <dgm:cxn modelId="{6D1DA091-097A-455C-BCF8-F3265DB5977A}" type="presOf" srcId="{4F94307D-2A53-4BFC-880C-03375917D4D3}" destId="{F242BA26-23BC-4FA8-B529-CB51E0CB2D16}" srcOrd="1" destOrd="0" presId="urn:microsoft.com/office/officeart/2005/8/layout/cycle4"/>
    <dgm:cxn modelId="{0F292992-FDBE-4D72-955F-9D7A52F47BD0}" type="presOf" srcId="{AC10CFF3-0D18-4618-9855-A1CE41E67CAF}" destId="{BDFACE53-8E21-4917-AE7E-40DF6903F2CE}" srcOrd="0" destOrd="1" presId="urn:microsoft.com/office/officeart/2005/8/layout/cycle4"/>
    <dgm:cxn modelId="{2021D696-ACBA-4401-9162-E3B363393B59}" type="presOf" srcId="{4F94307D-2A53-4BFC-880C-03375917D4D3}" destId="{0028EB70-0AF3-4C43-8908-F143A9FDC150}" srcOrd="0" destOrd="0" presId="urn:microsoft.com/office/officeart/2005/8/layout/cycle4"/>
    <dgm:cxn modelId="{DB5BEB96-27F0-4563-AF3F-E5121507B8E0}" srcId="{1DFBBB03-9B7B-49C0-8BA7-32187F1D05B9}" destId="{7627DC78-AE17-4A93-BB4E-9E5A79CDDD33}" srcOrd="0" destOrd="0" parTransId="{A2EDFC98-1B4D-48DA-A967-AA04E7D35ED2}" sibTransId="{A7093BA0-6C3D-42A7-8828-52CEB09F39EE}"/>
    <dgm:cxn modelId="{BD158F98-30E9-4626-A47A-3B7BA7DE657E}" type="presOf" srcId="{7627DC78-AE17-4A93-BB4E-9E5A79CDDD33}" destId="{35D576FB-062D-46F6-A88E-E828036B87E1}" srcOrd="1" destOrd="0" presId="urn:microsoft.com/office/officeart/2005/8/layout/cycle4"/>
    <dgm:cxn modelId="{AFA1379F-1636-442B-8DF5-68C5DECF6C82}" srcId="{66D6DA4C-EE70-4CB0-B5C3-A0D0C382ABAF}" destId="{4F94307D-2A53-4BFC-880C-03375917D4D3}" srcOrd="0" destOrd="0" parTransId="{4F939071-5727-4853-9258-99630D88301B}" sibTransId="{95B091EC-3624-4A67-A8EB-D8155F261CE6}"/>
    <dgm:cxn modelId="{F0117AA7-9E00-4475-B6B9-C4653863E94F}" srcId="{66D6DA4C-EE70-4CB0-B5C3-A0D0C382ABAF}" destId="{AC52C9F5-21B6-42FB-9B70-A751E413A8AD}" srcOrd="1" destOrd="0" parTransId="{CADA3352-A78A-4B58-AD24-104F72E2D67C}" sibTransId="{5A050DDF-A50E-4FDC-ADB9-64759CA8E656}"/>
    <dgm:cxn modelId="{578D74B7-2E76-495B-9890-1A5BE4ABD90F}" srcId="{15752FF7-2B3F-43AE-97F6-87513ACD64F3}" destId="{C725E720-E2A3-4286-B871-AD195547C47A}" srcOrd="1" destOrd="0" parTransId="{6200C2AA-B68B-4AE1-9E75-DDD8567F5BE3}" sibTransId="{8747FBCD-9127-45B5-B782-8153D06542D0}"/>
    <dgm:cxn modelId="{8472AAB7-8B79-4E10-AA4C-22D3BE79CB97}" type="presOf" srcId="{15752FF7-2B3F-43AE-97F6-87513ACD64F3}" destId="{9D6FA935-21CC-449F-AB17-55D1DFCAB086}" srcOrd="0" destOrd="0" presId="urn:microsoft.com/office/officeart/2005/8/layout/cycle4"/>
    <dgm:cxn modelId="{B248F5BF-7229-4F28-AF5B-414B60BAF366}" type="presOf" srcId="{34FDBEE8-4134-45CB-912F-9A0EE38A6027}" destId="{6B3B644C-3381-4DD6-A47C-D2860A6DE1EF}" srcOrd="0" destOrd="0" presId="urn:microsoft.com/office/officeart/2005/8/layout/cycle4"/>
    <dgm:cxn modelId="{5D7109C0-9C40-481D-AF07-32ACA2923BDE}" srcId="{F2F1AA2C-FA38-4780-845B-B3432439AA09}" destId="{1DFBBB03-9B7B-49C0-8BA7-32187F1D05B9}" srcOrd="2" destOrd="0" parTransId="{0646F678-D77B-464B-B41C-E842A235322F}" sibTransId="{3F2359D2-5A39-4DB9-BA68-60C528626415}"/>
    <dgm:cxn modelId="{1BC48BC9-FDDC-4662-B962-D6ECB23BAC1E}" type="presOf" srcId="{F2F1AA2C-FA38-4780-845B-B3432439AA09}" destId="{DC00ED09-5AD4-401A-AC8E-D81105667CC3}" srcOrd="0" destOrd="0" presId="urn:microsoft.com/office/officeart/2005/8/layout/cycle4"/>
    <dgm:cxn modelId="{F13AA8CB-0539-48AC-AD61-96C6A564DCB1}" type="presOf" srcId="{29CF2B60-9813-442A-8D17-5B3DCFA5AC42}" destId="{BDFACE53-8E21-4917-AE7E-40DF6903F2CE}" srcOrd="0" destOrd="0" presId="urn:microsoft.com/office/officeart/2005/8/layout/cycle4"/>
    <dgm:cxn modelId="{9227B2D1-009F-4401-B4CC-52B817ADC2FF}" type="presOf" srcId="{34FDBEE8-4134-45CB-912F-9A0EE38A6027}" destId="{2E98CEF8-0E14-40AB-A9DD-DB8A0A914850}" srcOrd="1" destOrd="0" presId="urn:microsoft.com/office/officeart/2005/8/layout/cycle4"/>
    <dgm:cxn modelId="{7B0B0BD2-1667-419B-A2B4-27B6D7787896}" type="presOf" srcId="{7627DC78-AE17-4A93-BB4E-9E5A79CDDD33}" destId="{B2BCCF9F-2597-4838-8352-62753FF09E89}" srcOrd="0" destOrd="0" presId="urn:microsoft.com/office/officeart/2005/8/layout/cycle4"/>
    <dgm:cxn modelId="{88182FD5-2DED-426F-B144-A0684F2CE1AA}" type="presOf" srcId="{AC52C9F5-21B6-42FB-9B70-A751E413A8AD}" destId="{0028EB70-0AF3-4C43-8908-F143A9FDC150}" srcOrd="0" destOrd="1" presId="urn:microsoft.com/office/officeart/2005/8/layout/cycle4"/>
    <dgm:cxn modelId="{F53697E6-B480-4FD2-87B8-04332D68D3ED}" srcId="{F2F1AA2C-FA38-4780-845B-B3432439AA09}" destId="{15752FF7-2B3F-43AE-97F6-87513ACD64F3}" srcOrd="0" destOrd="0" parTransId="{2B2BB301-67F9-497D-BA2D-51A7E3209234}" sibTransId="{7CAB2C9B-4974-4C52-BA85-2184A61F8A51}"/>
    <dgm:cxn modelId="{B99C59EE-7083-4F4A-92AF-1B427A070677}" type="presOf" srcId="{AC10CFF3-0D18-4618-9855-A1CE41E67CAF}" destId="{F75B1D24-5CDD-486D-B3FE-F8AD8376EB97}" srcOrd="1" destOrd="1" presId="urn:microsoft.com/office/officeart/2005/8/layout/cycle4"/>
    <dgm:cxn modelId="{B31A23F0-2BBE-48FF-B7FF-6378B1A5AD22}" srcId="{F2F1AA2C-FA38-4780-845B-B3432439AA09}" destId="{BC7D9828-5F59-49FF-802D-335291BD0014}" srcOrd="3" destOrd="0" parTransId="{52C23FE9-F51C-4458-B8B1-1493D1A56785}" sibTransId="{5B6DF564-0CF7-4807-B3C8-C6A9B3FA08C5}"/>
    <dgm:cxn modelId="{1B6CB3F2-70A4-45C0-993A-C3D5242F6743}" type="presOf" srcId="{C725E720-E2A3-4286-B871-AD195547C47A}" destId="{2E98CEF8-0E14-40AB-A9DD-DB8A0A914850}" srcOrd="1" destOrd="1" presId="urn:microsoft.com/office/officeart/2005/8/layout/cycle4"/>
    <dgm:cxn modelId="{54B570F3-6D47-4620-8C1D-B5AFC37F851D}" type="presOf" srcId="{1DFBBB03-9B7B-49C0-8BA7-32187F1D05B9}" destId="{3A7D1E65-040E-43E3-ABAF-967E4EC14F84}" srcOrd="0" destOrd="0" presId="urn:microsoft.com/office/officeart/2005/8/layout/cycle4"/>
    <dgm:cxn modelId="{DCE707BB-A5CC-4BDD-AB1F-EE26CED526D8}" type="presParOf" srcId="{DC00ED09-5AD4-401A-AC8E-D81105667CC3}" destId="{4D310B74-C761-4E02-9927-EC19C168E8F3}" srcOrd="0" destOrd="0" presId="urn:microsoft.com/office/officeart/2005/8/layout/cycle4"/>
    <dgm:cxn modelId="{EBDE8012-4E77-4927-8BBF-15D38FC54121}" type="presParOf" srcId="{4D310B74-C761-4E02-9927-EC19C168E8F3}" destId="{D03304AD-45EF-4ADF-B8B5-BFA6129A19DC}" srcOrd="0" destOrd="0" presId="urn:microsoft.com/office/officeart/2005/8/layout/cycle4"/>
    <dgm:cxn modelId="{43CB796C-0B6C-43CA-8C81-00171F6C2FEA}" type="presParOf" srcId="{D03304AD-45EF-4ADF-B8B5-BFA6129A19DC}" destId="{6B3B644C-3381-4DD6-A47C-D2860A6DE1EF}" srcOrd="0" destOrd="0" presId="urn:microsoft.com/office/officeart/2005/8/layout/cycle4"/>
    <dgm:cxn modelId="{EB4DA506-3AE1-408B-94BA-C117AE3090CD}" type="presParOf" srcId="{D03304AD-45EF-4ADF-B8B5-BFA6129A19DC}" destId="{2E98CEF8-0E14-40AB-A9DD-DB8A0A914850}" srcOrd="1" destOrd="0" presId="urn:microsoft.com/office/officeart/2005/8/layout/cycle4"/>
    <dgm:cxn modelId="{938F5B19-A793-4E37-936C-ECC3E1E47E17}" type="presParOf" srcId="{4D310B74-C761-4E02-9927-EC19C168E8F3}" destId="{EAA7EC2E-EA20-4E05-AB62-1A03356098D9}" srcOrd="1" destOrd="0" presId="urn:microsoft.com/office/officeart/2005/8/layout/cycle4"/>
    <dgm:cxn modelId="{92691B22-A832-4A89-AA17-37057A474801}" type="presParOf" srcId="{EAA7EC2E-EA20-4E05-AB62-1A03356098D9}" destId="{0028EB70-0AF3-4C43-8908-F143A9FDC150}" srcOrd="0" destOrd="0" presId="urn:microsoft.com/office/officeart/2005/8/layout/cycle4"/>
    <dgm:cxn modelId="{02BAD92A-39ED-4893-88C6-0B7176453888}" type="presParOf" srcId="{EAA7EC2E-EA20-4E05-AB62-1A03356098D9}" destId="{F242BA26-23BC-4FA8-B529-CB51E0CB2D16}" srcOrd="1" destOrd="0" presId="urn:microsoft.com/office/officeart/2005/8/layout/cycle4"/>
    <dgm:cxn modelId="{A834304E-2C81-4DE9-93D3-79362C868370}" type="presParOf" srcId="{4D310B74-C761-4E02-9927-EC19C168E8F3}" destId="{45792561-A740-4AA0-BE12-2FC53C40B6A1}" srcOrd="2" destOrd="0" presId="urn:microsoft.com/office/officeart/2005/8/layout/cycle4"/>
    <dgm:cxn modelId="{79AF3CC4-6BCE-4786-96A9-54FBE666DE9F}" type="presParOf" srcId="{45792561-A740-4AA0-BE12-2FC53C40B6A1}" destId="{B2BCCF9F-2597-4838-8352-62753FF09E89}" srcOrd="0" destOrd="0" presId="urn:microsoft.com/office/officeart/2005/8/layout/cycle4"/>
    <dgm:cxn modelId="{C94309E7-052B-4F39-9593-A84FE95C1029}" type="presParOf" srcId="{45792561-A740-4AA0-BE12-2FC53C40B6A1}" destId="{35D576FB-062D-46F6-A88E-E828036B87E1}" srcOrd="1" destOrd="0" presId="urn:microsoft.com/office/officeart/2005/8/layout/cycle4"/>
    <dgm:cxn modelId="{8B3EC64D-DA74-46A4-90C8-DBD17CEFFF9E}" type="presParOf" srcId="{4D310B74-C761-4E02-9927-EC19C168E8F3}" destId="{30AD4004-EEE7-4918-B216-8BA4E9D1D643}" srcOrd="3" destOrd="0" presId="urn:microsoft.com/office/officeart/2005/8/layout/cycle4"/>
    <dgm:cxn modelId="{62B4F877-71A3-4DF5-887C-D85D0EA6857D}" type="presParOf" srcId="{30AD4004-EEE7-4918-B216-8BA4E9D1D643}" destId="{BDFACE53-8E21-4917-AE7E-40DF6903F2CE}" srcOrd="0" destOrd="0" presId="urn:microsoft.com/office/officeart/2005/8/layout/cycle4"/>
    <dgm:cxn modelId="{5BB7FAC7-E78A-46A7-A3CA-33AD3B6A9CD4}" type="presParOf" srcId="{30AD4004-EEE7-4918-B216-8BA4E9D1D643}" destId="{F75B1D24-5CDD-486D-B3FE-F8AD8376EB97}" srcOrd="1" destOrd="0" presId="urn:microsoft.com/office/officeart/2005/8/layout/cycle4"/>
    <dgm:cxn modelId="{1DA950CE-9F46-4D2B-9948-672B281DAA91}" type="presParOf" srcId="{4D310B74-C761-4E02-9927-EC19C168E8F3}" destId="{48F58E9E-55F7-4B04-A792-02C59A60161E}" srcOrd="4" destOrd="0" presId="urn:microsoft.com/office/officeart/2005/8/layout/cycle4"/>
    <dgm:cxn modelId="{29C4683D-8EFF-4746-BF61-318A041D5A47}" type="presParOf" srcId="{DC00ED09-5AD4-401A-AC8E-D81105667CC3}" destId="{C0B67FD2-73D0-4525-A21A-B7809B7FC785}" srcOrd="1" destOrd="0" presId="urn:microsoft.com/office/officeart/2005/8/layout/cycle4"/>
    <dgm:cxn modelId="{6D02AE8D-D358-4F30-AF41-B7FF54015F66}" type="presParOf" srcId="{C0B67FD2-73D0-4525-A21A-B7809B7FC785}" destId="{9D6FA935-21CC-449F-AB17-55D1DFCAB086}" srcOrd="0" destOrd="0" presId="urn:microsoft.com/office/officeart/2005/8/layout/cycle4"/>
    <dgm:cxn modelId="{4B5C97DF-4248-48BC-880A-CDA15D33C28F}" type="presParOf" srcId="{C0B67FD2-73D0-4525-A21A-B7809B7FC785}" destId="{C6F2E4C4-2401-4F24-BD90-810927346064}" srcOrd="1" destOrd="0" presId="urn:microsoft.com/office/officeart/2005/8/layout/cycle4"/>
    <dgm:cxn modelId="{C074ED30-A906-431F-A301-B966029DC293}" type="presParOf" srcId="{C0B67FD2-73D0-4525-A21A-B7809B7FC785}" destId="{3A7D1E65-040E-43E3-ABAF-967E4EC14F84}" srcOrd="2" destOrd="0" presId="urn:microsoft.com/office/officeart/2005/8/layout/cycle4"/>
    <dgm:cxn modelId="{06A1FD01-6FBC-4910-8DB8-0E5933C1F6B2}" type="presParOf" srcId="{C0B67FD2-73D0-4525-A21A-B7809B7FC785}" destId="{C6FBE3FF-D604-43B8-A84A-BCEFE0F7B00C}" srcOrd="3" destOrd="0" presId="urn:microsoft.com/office/officeart/2005/8/layout/cycle4"/>
    <dgm:cxn modelId="{36264FBA-F538-4305-8963-0ADF6EB4153C}" type="presParOf" srcId="{C0B67FD2-73D0-4525-A21A-B7809B7FC785}" destId="{A4542C5E-0C56-4D96-9AF2-B73427AE7F17}" srcOrd="4" destOrd="0" presId="urn:microsoft.com/office/officeart/2005/8/layout/cycle4"/>
    <dgm:cxn modelId="{70EE193F-4144-4C10-9C78-114BC1EBB5A7}" type="presParOf" srcId="{DC00ED09-5AD4-401A-AC8E-D81105667CC3}" destId="{70C380F6-24AD-4D46-B0C6-63883A537937}" srcOrd="2" destOrd="0" presId="urn:microsoft.com/office/officeart/2005/8/layout/cycle4"/>
    <dgm:cxn modelId="{4746C681-4419-418E-91BA-2100BD6A38D5}" type="presParOf" srcId="{DC00ED09-5AD4-401A-AC8E-D81105667CC3}" destId="{AEE3CA3C-9F74-4104-BDC2-6865597E1A0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AF476075-2965-480C-A81E-DB727EAC983A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85E3FAFE-5434-4D13-BCF9-155A1D8A19B0}" type="parTrans" cxnId="{AA29D304-5585-4146-8650-61B123D1CA18}">
      <dgm:prSet/>
      <dgm:spPr/>
      <dgm:t>
        <a:bodyPr/>
        <a:lstStyle/>
        <a:p>
          <a:endParaRPr lang="en-US"/>
        </a:p>
      </dgm:t>
    </dgm:pt>
    <dgm:pt modelId="{7DF4399F-0CE2-4BE1-8ABC-D33B1B3D5651}" type="sibTrans" cxnId="{AA29D304-5585-4146-8650-61B123D1CA18}">
      <dgm:prSet/>
      <dgm:spPr/>
      <dgm:t>
        <a:bodyPr/>
        <a:lstStyle/>
        <a:p>
          <a:endParaRPr lang="en-US"/>
        </a:p>
      </dgm:t>
    </dgm:pt>
    <dgm:pt modelId="{7E492C91-AF2B-4C15-861A-4697583977BD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CCDE89E3-E04D-42FC-AA8B-4365BC9636D0}" type="parTrans" cxnId="{14D20FA6-EEC0-4C5E-89B2-526FA686306B}">
      <dgm:prSet/>
      <dgm:spPr/>
    </dgm:pt>
    <dgm:pt modelId="{A418D114-AC2E-4D2D-99A8-7BE8B328F6C0}" type="sibTrans" cxnId="{14D20FA6-EEC0-4C5E-89B2-526FA686306B}">
      <dgm:prSet/>
      <dgm:spPr/>
    </dgm:pt>
    <dgm:pt modelId="{5E8616E5-6067-46D7-A6DE-9B27D8044CC5}" type="pres">
      <dgm:prSet presAssocID="{3A9A6E98-3029-4761-9C6E-98E8CEA9F8AC}" presName="composite" presStyleCnt="0">
        <dgm:presLayoutVars>
          <dgm:chMax val="1"/>
          <dgm:dir/>
          <dgm:resizeHandles val="exact"/>
        </dgm:presLayoutVars>
      </dgm:prSet>
      <dgm:spPr/>
    </dgm:pt>
    <dgm:pt modelId="{AB5AA5DA-A1AB-4FA1-9FA7-FA585EE6C3A5}" type="pres">
      <dgm:prSet presAssocID="{3A9A6E98-3029-4761-9C6E-98E8CEA9F8AC}" presName="radial" presStyleCnt="0">
        <dgm:presLayoutVars>
          <dgm:animLvl val="ctr"/>
        </dgm:presLayoutVars>
      </dgm:prSet>
      <dgm:spPr/>
    </dgm:pt>
    <dgm:pt modelId="{34B4974C-651E-4240-8C36-99360E4DB575}" type="pres">
      <dgm:prSet presAssocID="{BF28C929-EF92-4594-9914-11E5DF8383D0}" presName="centerShape" presStyleLbl="vennNode1" presStyleIdx="0" presStyleCnt="3"/>
      <dgm:spPr/>
    </dgm:pt>
    <dgm:pt modelId="{5AB1B1B7-B361-4350-B776-046BB98E2121}" type="pres">
      <dgm:prSet presAssocID="{7E492C91-AF2B-4C15-861A-4697583977BD}" presName="node" presStyleLbl="vennNode1" presStyleIdx="1" presStyleCnt="3" custRadScaleRad="103765" custRadScaleInc="-50000">
        <dgm:presLayoutVars>
          <dgm:bulletEnabled val="1"/>
        </dgm:presLayoutVars>
      </dgm:prSet>
      <dgm:spPr/>
    </dgm:pt>
    <dgm:pt modelId="{65ED138B-ECFE-4DE5-98AA-79AB51A43039}" type="pres">
      <dgm:prSet presAssocID="{AF476075-2965-480C-A81E-DB727EAC983A}" presName="node" presStyleLbl="vennNode1" presStyleIdx="2" presStyleCnt="3" custRadScaleRad="101005" custRadScaleInc="-50000">
        <dgm:presLayoutVars>
          <dgm:bulletEnabled val="1"/>
        </dgm:presLayoutVars>
      </dgm:prSet>
      <dgm:spPr/>
    </dgm:pt>
  </dgm:ptLst>
  <dgm:cxnLst>
    <dgm:cxn modelId="{AA29D304-5585-4146-8650-61B123D1CA18}" srcId="{BF28C929-EF92-4594-9914-11E5DF8383D0}" destId="{AF476075-2965-480C-A81E-DB727EAC983A}" srcOrd="1" destOrd="0" parTransId="{85E3FAFE-5434-4D13-BCF9-155A1D8A19B0}" sibTransId="{7DF4399F-0CE2-4BE1-8ABC-D33B1B3D5651}"/>
    <dgm:cxn modelId="{C15B7511-6DA0-4CCF-A1F6-5DD8A7711BDB}" type="presOf" srcId="{3A9A6E98-3029-4761-9C6E-98E8CEA9F8AC}" destId="{5E8616E5-6067-46D7-A6DE-9B27D8044CC5}" srcOrd="0" destOrd="0" presId="urn:microsoft.com/office/officeart/2005/8/layout/radial3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3470FB54-5F16-4E4D-9861-F2464E26E63D}" type="presOf" srcId="{AF476075-2965-480C-A81E-DB727EAC983A}" destId="{65ED138B-ECFE-4DE5-98AA-79AB51A43039}" srcOrd="0" destOrd="0" presId="urn:microsoft.com/office/officeart/2005/8/layout/radial3"/>
    <dgm:cxn modelId="{6624CF7E-BAD5-4131-80DC-03DF89152DAF}" type="presOf" srcId="{7E492C91-AF2B-4C15-861A-4697583977BD}" destId="{5AB1B1B7-B361-4350-B776-046BB98E2121}" srcOrd="0" destOrd="0" presId="urn:microsoft.com/office/officeart/2005/8/layout/radial3"/>
    <dgm:cxn modelId="{14D20FA6-EEC0-4C5E-89B2-526FA686306B}" srcId="{BF28C929-EF92-4594-9914-11E5DF8383D0}" destId="{7E492C91-AF2B-4C15-861A-4697583977BD}" srcOrd="0" destOrd="0" parTransId="{CCDE89E3-E04D-42FC-AA8B-4365BC9636D0}" sibTransId="{A418D114-AC2E-4D2D-99A8-7BE8B328F6C0}"/>
    <dgm:cxn modelId="{57E695AE-097A-4BB0-9D24-0B788E57B377}" type="presOf" srcId="{BF28C929-EF92-4594-9914-11E5DF8383D0}" destId="{34B4974C-651E-4240-8C36-99360E4DB575}" srcOrd="0" destOrd="0" presId="urn:microsoft.com/office/officeart/2005/8/layout/radial3"/>
    <dgm:cxn modelId="{FAA32C52-5A79-4F46-A159-D270DE4AEA27}" type="presParOf" srcId="{5E8616E5-6067-46D7-A6DE-9B27D8044CC5}" destId="{AB5AA5DA-A1AB-4FA1-9FA7-FA585EE6C3A5}" srcOrd="0" destOrd="0" presId="urn:microsoft.com/office/officeart/2005/8/layout/radial3"/>
    <dgm:cxn modelId="{84619760-B87B-4519-AFFC-6AA1734D4197}" type="presParOf" srcId="{AB5AA5DA-A1AB-4FA1-9FA7-FA585EE6C3A5}" destId="{34B4974C-651E-4240-8C36-99360E4DB575}" srcOrd="0" destOrd="0" presId="urn:microsoft.com/office/officeart/2005/8/layout/radial3"/>
    <dgm:cxn modelId="{8B0E34FF-65ED-4046-A7A2-C60C440954B5}" type="presParOf" srcId="{AB5AA5DA-A1AB-4FA1-9FA7-FA585EE6C3A5}" destId="{5AB1B1B7-B361-4350-B776-046BB98E2121}" srcOrd="1" destOrd="0" presId="urn:microsoft.com/office/officeart/2005/8/layout/radial3"/>
    <dgm:cxn modelId="{22F8B13A-8D4F-4C68-B3BD-A648C3E12C84}" type="presParOf" srcId="{AB5AA5DA-A1AB-4FA1-9FA7-FA585EE6C3A5}" destId="{65ED138B-ECFE-4DE5-98AA-79AB51A43039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580F52-E9ED-4EB8-9F5A-057BD58FE528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B243A733-1333-4BF6-9EFD-90CA4EEF7314}" type="parTrans" cxnId="{17C431FA-4ACC-4EEA-A4D3-71D09FB5A46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7ED0308-B948-4EB1-9260-3E51FFAE8867}" type="sibTrans" cxnId="{17C431FA-4ACC-4EEA-A4D3-71D09FB5A46F}">
      <dgm:prSet/>
      <dgm:spPr/>
      <dgm:t>
        <a:bodyPr/>
        <a:lstStyle/>
        <a:p>
          <a:endParaRPr lang="en-US"/>
        </a:p>
      </dgm:t>
    </dgm:pt>
    <dgm:pt modelId="{BB0449EF-598E-4D94-A4A4-1D5694CEAB2E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5D85882C-A32C-4C74-91FA-AF8784C6DE3F}" type="parTrans" cxnId="{E66C07BE-AD64-43D4-8375-B57EABA290F0}">
      <dgm:prSet/>
      <dgm:spPr/>
      <dgm:t>
        <a:bodyPr/>
        <a:lstStyle/>
        <a:p>
          <a:endParaRPr lang="en-US"/>
        </a:p>
      </dgm:t>
    </dgm:pt>
    <dgm:pt modelId="{8A8B4048-F4B9-4017-A737-F958C6FCB415}" type="sibTrans" cxnId="{E66C07BE-AD64-43D4-8375-B57EABA290F0}">
      <dgm:prSet/>
      <dgm:spPr/>
      <dgm:t>
        <a:bodyPr/>
        <a:lstStyle/>
        <a:p>
          <a:endParaRPr lang="en-US"/>
        </a:p>
      </dgm:t>
    </dgm:pt>
    <dgm:pt modelId="{8EF3C2BE-43C1-429C-9433-ACC5EFA930F6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E4AABCBD-E145-469C-B523-754DD0338151}" type="parTrans" cxnId="{3DBF9626-4B73-425B-97E7-62BE8C069CCA}">
      <dgm:prSet/>
      <dgm:spPr/>
      <dgm:t>
        <a:bodyPr/>
        <a:lstStyle/>
        <a:p>
          <a:endParaRPr lang="en-US"/>
        </a:p>
      </dgm:t>
    </dgm:pt>
    <dgm:pt modelId="{F3A09350-01A0-48F7-ABFD-22614724BAB1}" type="sibTrans" cxnId="{3DBF9626-4B73-425B-97E7-62BE8C069CCA}">
      <dgm:prSet/>
      <dgm:spPr/>
      <dgm:t>
        <a:bodyPr/>
        <a:lstStyle/>
        <a:p>
          <a:endParaRPr lang="en-US"/>
        </a:p>
      </dgm:t>
    </dgm:pt>
    <dgm:pt modelId="{58E3C58B-61C4-4D8C-9BC8-AB9512A42BCA}" type="pres">
      <dgm:prSet presAssocID="{3A9A6E98-3029-4761-9C6E-98E8CEA9F8AC}" presName="Name0" presStyleCnt="0">
        <dgm:presLayoutVars>
          <dgm:dir/>
          <dgm:resizeHandles val="exact"/>
        </dgm:presLayoutVars>
      </dgm:prSet>
      <dgm:spPr/>
    </dgm:pt>
    <dgm:pt modelId="{A888054E-4914-4759-8DD7-D6FE3958463C}" type="pres">
      <dgm:prSet presAssocID="{C4580F52-E9ED-4EB8-9F5A-057BD58FE528}" presName="Name5" presStyleLbl="vennNode1" presStyleIdx="0" presStyleCnt="3" custScaleX="37005" custScaleY="35642" custLinFactNeighborX="-572" custLinFactNeighborY="56599">
        <dgm:presLayoutVars>
          <dgm:bulletEnabled val="1"/>
        </dgm:presLayoutVars>
      </dgm:prSet>
      <dgm:spPr/>
    </dgm:pt>
    <dgm:pt modelId="{BB4D4809-36DD-4F2D-9352-F28964109D60}" type="pres">
      <dgm:prSet presAssocID="{87ED0308-B948-4EB1-9260-3E51FFAE8867}" presName="space" presStyleCnt="0"/>
      <dgm:spPr/>
    </dgm:pt>
    <dgm:pt modelId="{1C844CEB-E19D-41B6-AB6E-45B19240F36A}" type="pres">
      <dgm:prSet presAssocID="{8EF3C2BE-43C1-429C-9433-ACC5EFA930F6}" presName="Name5" presStyleLbl="vennNode1" presStyleIdx="1" presStyleCnt="3">
        <dgm:presLayoutVars>
          <dgm:bulletEnabled val="1"/>
        </dgm:presLayoutVars>
      </dgm:prSet>
      <dgm:spPr/>
    </dgm:pt>
    <dgm:pt modelId="{0CAD6233-4E57-4128-B9A8-A98C9F032522}" type="pres">
      <dgm:prSet presAssocID="{F3A09350-01A0-48F7-ABFD-22614724BAB1}" presName="space" presStyleCnt="0"/>
      <dgm:spPr/>
    </dgm:pt>
    <dgm:pt modelId="{D4F6AC40-4596-425D-B8F5-6C9FD45A10FD}" type="pres">
      <dgm:prSet presAssocID="{BB0449EF-598E-4D94-A4A4-1D5694CEAB2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DBF9626-4B73-425B-97E7-62BE8C069CCA}" srcId="{3A9A6E98-3029-4761-9C6E-98E8CEA9F8AC}" destId="{8EF3C2BE-43C1-429C-9433-ACC5EFA930F6}" srcOrd="1" destOrd="0" parTransId="{E4AABCBD-E145-469C-B523-754DD0338151}" sibTransId="{F3A09350-01A0-48F7-ABFD-22614724BAB1}"/>
    <dgm:cxn modelId="{13264D39-364F-4F8B-820D-A9BB375FBD39}" type="presOf" srcId="{C4580F52-E9ED-4EB8-9F5A-057BD58FE528}" destId="{A888054E-4914-4759-8DD7-D6FE3958463C}" srcOrd="0" destOrd="0" presId="urn:microsoft.com/office/officeart/2005/8/layout/venn3"/>
    <dgm:cxn modelId="{3F3F796F-2BB0-4013-96D1-DE32CC06C60E}" type="presOf" srcId="{BB0449EF-598E-4D94-A4A4-1D5694CEAB2E}" destId="{D4F6AC40-4596-425D-B8F5-6C9FD45A10FD}" srcOrd="0" destOrd="0" presId="urn:microsoft.com/office/officeart/2005/8/layout/venn3"/>
    <dgm:cxn modelId="{3EC0387E-028B-4A93-B7E0-7D475A272606}" type="presOf" srcId="{8EF3C2BE-43C1-429C-9433-ACC5EFA930F6}" destId="{1C844CEB-E19D-41B6-AB6E-45B19240F36A}" srcOrd="0" destOrd="0" presId="urn:microsoft.com/office/officeart/2005/8/layout/venn3"/>
    <dgm:cxn modelId="{E66C07BE-AD64-43D4-8375-B57EABA290F0}" srcId="{3A9A6E98-3029-4761-9C6E-98E8CEA9F8AC}" destId="{BB0449EF-598E-4D94-A4A4-1D5694CEAB2E}" srcOrd="2" destOrd="0" parTransId="{5D85882C-A32C-4C74-91FA-AF8784C6DE3F}" sibTransId="{8A8B4048-F4B9-4017-A737-F958C6FCB415}"/>
    <dgm:cxn modelId="{CB17C3D9-9C7E-4596-B0C2-5EC5E0BA2D68}" type="presOf" srcId="{3A9A6E98-3029-4761-9C6E-98E8CEA9F8AC}" destId="{58E3C58B-61C4-4D8C-9BC8-AB9512A42BCA}" srcOrd="0" destOrd="0" presId="urn:microsoft.com/office/officeart/2005/8/layout/venn3"/>
    <dgm:cxn modelId="{17C431FA-4ACC-4EEA-A4D3-71D09FB5A46F}" srcId="{3A9A6E98-3029-4761-9C6E-98E8CEA9F8AC}" destId="{C4580F52-E9ED-4EB8-9F5A-057BD58FE528}" srcOrd="0" destOrd="0" parTransId="{B243A733-1333-4BF6-9EFD-90CA4EEF7314}" sibTransId="{87ED0308-B948-4EB1-9260-3E51FFAE8867}"/>
    <dgm:cxn modelId="{5774E186-24B7-4677-AEB3-4F6BEA38E70C}" type="presParOf" srcId="{58E3C58B-61C4-4D8C-9BC8-AB9512A42BCA}" destId="{A888054E-4914-4759-8DD7-D6FE3958463C}" srcOrd="0" destOrd="0" presId="urn:microsoft.com/office/officeart/2005/8/layout/venn3"/>
    <dgm:cxn modelId="{D4E2C07A-5811-473B-A04A-7F00ACCCB2C9}" type="presParOf" srcId="{58E3C58B-61C4-4D8C-9BC8-AB9512A42BCA}" destId="{BB4D4809-36DD-4F2D-9352-F28964109D60}" srcOrd="1" destOrd="0" presId="urn:microsoft.com/office/officeart/2005/8/layout/venn3"/>
    <dgm:cxn modelId="{711AC147-599A-4368-8B50-FEF0A66D8595}" type="presParOf" srcId="{58E3C58B-61C4-4D8C-9BC8-AB9512A42BCA}" destId="{1C844CEB-E19D-41B6-AB6E-45B19240F36A}" srcOrd="2" destOrd="0" presId="urn:microsoft.com/office/officeart/2005/8/layout/venn3"/>
    <dgm:cxn modelId="{0B11C605-BD20-41D6-BEB1-95430C3B3CBC}" type="presParOf" srcId="{58E3C58B-61C4-4D8C-9BC8-AB9512A42BCA}" destId="{0CAD6233-4E57-4128-B9A8-A98C9F032522}" srcOrd="3" destOrd="0" presId="urn:microsoft.com/office/officeart/2005/8/layout/venn3"/>
    <dgm:cxn modelId="{9B1B0291-6F29-4F2F-9B19-02A24B6AB279}" type="presParOf" srcId="{58E3C58B-61C4-4D8C-9BC8-AB9512A42BCA}" destId="{D4F6AC40-4596-425D-B8F5-6C9FD45A10F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758DEE62-92EB-4235-9BE8-BFB1034FD61A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DC32401E-634F-42F6-BAB1-03B14AAAE5CF}" type="parTrans" cxnId="{A128D701-7C58-4A67-898E-9F69DA6EC6C8}">
      <dgm:prSet/>
      <dgm:spPr/>
      <dgm:t>
        <a:bodyPr/>
        <a:lstStyle/>
        <a:p>
          <a:endParaRPr lang="en-US"/>
        </a:p>
      </dgm:t>
    </dgm:pt>
    <dgm:pt modelId="{186FDC69-9008-4383-BD1F-7583145781F9}" type="sibTrans" cxnId="{A128D701-7C58-4A67-898E-9F69DA6EC6C8}">
      <dgm:prSet/>
      <dgm:spPr/>
      <dgm:t>
        <a:bodyPr/>
        <a:lstStyle/>
        <a:p>
          <a:endParaRPr lang="en-US"/>
        </a:p>
      </dgm:t>
    </dgm:pt>
    <dgm:pt modelId="{CDC24735-7795-4EC9-ABBF-2B7AF55144C9}">
      <dgm:prSet phldrT="[Text]"/>
      <dgm:spPr/>
      <dgm:t>
        <a:bodyPr/>
        <a:lstStyle/>
        <a:p>
          <a:r>
            <a:rPr lang="ru-RU"/>
            <a:t>Команда</a:t>
          </a:r>
          <a:endParaRPr lang="en-US" dirty="0"/>
        </a:p>
      </dgm:t>
    </dgm:pt>
    <dgm:pt modelId="{E6075AF2-AA26-44A2-968F-A4A7485769CB}" type="parTrans" cxnId="{16306861-1011-4573-94E9-D84ECA0A4B63}">
      <dgm:prSet/>
      <dgm:spPr/>
      <dgm:t>
        <a:bodyPr/>
        <a:lstStyle/>
        <a:p>
          <a:endParaRPr lang="en-US"/>
        </a:p>
      </dgm:t>
    </dgm:pt>
    <dgm:pt modelId="{17DBAD6B-799F-4C49-92A1-208C2C1B92E9}" type="sibTrans" cxnId="{16306861-1011-4573-94E9-D84ECA0A4B63}">
      <dgm:prSet/>
      <dgm:spPr/>
      <dgm:t>
        <a:bodyPr/>
        <a:lstStyle/>
        <a:p>
          <a:endParaRPr lang="en-US"/>
        </a:p>
      </dgm:t>
    </dgm:pt>
    <dgm:pt modelId="{11C3A11E-C5D7-410E-A2C0-76D2D376F436}" type="pres">
      <dgm:prSet presAssocID="{3A9A6E98-3029-4761-9C6E-98E8CEA9F8AC}" presName="compositeShape" presStyleCnt="0">
        <dgm:presLayoutVars>
          <dgm:chMax val="7"/>
          <dgm:dir/>
          <dgm:resizeHandles val="exact"/>
        </dgm:presLayoutVars>
      </dgm:prSet>
      <dgm:spPr/>
    </dgm:pt>
    <dgm:pt modelId="{DEF335EC-B493-4515-857F-F3AB19745508}" type="pres">
      <dgm:prSet presAssocID="{BF28C929-EF92-4594-9914-11E5DF8383D0}" presName="circ1" presStyleLbl="vennNode1" presStyleIdx="0" presStyleCnt="3"/>
      <dgm:spPr/>
    </dgm:pt>
    <dgm:pt modelId="{06D9C04B-8B1C-48DE-84B6-5D4FE8110673}" type="pres">
      <dgm:prSet presAssocID="{BF28C929-EF92-4594-9914-11E5DF8383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8CC9E1-3131-492E-9EE4-ECDDAAF5E64D}" type="pres">
      <dgm:prSet presAssocID="{758DEE62-92EB-4235-9BE8-BFB1034FD61A}" presName="circ2" presStyleLbl="vennNode1" presStyleIdx="1" presStyleCnt="3"/>
      <dgm:spPr/>
    </dgm:pt>
    <dgm:pt modelId="{D1EFA2BB-9040-4911-8864-01D4A932061F}" type="pres">
      <dgm:prSet presAssocID="{758DEE62-92EB-4235-9BE8-BFB1034FD61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A5F83E-B511-4251-A6BB-865CAC4F5484}" type="pres">
      <dgm:prSet presAssocID="{CDC24735-7795-4EC9-ABBF-2B7AF55144C9}" presName="circ3" presStyleLbl="vennNode1" presStyleIdx="2" presStyleCnt="3"/>
      <dgm:spPr/>
    </dgm:pt>
    <dgm:pt modelId="{569C3F9B-619E-49A2-BEB9-D79E54781907}" type="pres">
      <dgm:prSet presAssocID="{CDC24735-7795-4EC9-ABBF-2B7AF55144C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128D701-7C58-4A67-898E-9F69DA6EC6C8}" srcId="{3A9A6E98-3029-4761-9C6E-98E8CEA9F8AC}" destId="{758DEE62-92EB-4235-9BE8-BFB1034FD61A}" srcOrd="1" destOrd="0" parTransId="{DC32401E-634F-42F6-BAB1-03B14AAAE5CF}" sibTransId="{186FDC69-9008-4383-BD1F-7583145781F9}"/>
    <dgm:cxn modelId="{3C129B35-9D2E-4B5C-97A8-E14D2A81E401}" type="presOf" srcId="{758DEE62-92EB-4235-9BE8-BFB1034FD61A}" destId="{178CC9E1-3131-492E-9EE4-ECDDAAF5E64D}" srcOrd="0" destOrd="0" presId="urn:microsoft.com/office/officeart/2005/8/layout/venn1"/>
    <dgm:cxn modelId="{16306861-1011-4573-94E9-D84ECA0A4B63}" srcId="{3A9A6E98-3029-4761-9C6E-98E8CEA9F8AC}" destId="{CDC24735-7795-4EC9-ABBF-2B7AF55144C9}" srcOrd="2" destOrd="0" parTransId="{E6075AF2-AA26-44A2-968F-A4A7485769CB}" sibTransId="{17DBAD6B-799F-4C49-92A1-208C2C1B92E9}"/>
    <dgm:cxn modelId="{AFDA2666-3CAF-4D84-BBD0-F53799DB7E5D}" type="presOf" srcId="{BF28C929-EF92-4594-9914-11E5DF8383D0}" destId="{06D9C04B-8B1C-48DE-84B6-5D4FE8110673}" srcOrd="1" destOrd="0" presId="urn:microsoft.com/office/officeart/2005/8/layout/venn1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0308D1AB-03B5-4245-A6A4-A11F2489EA01}" type="presOf" srcId="{BF28C929-EF92-4594-9914-11E5DF8383D0}" destId="{DEF335EC-B493-4515-857F-F3AB19745508}" srcOrd="0" destOrd="0" presId="urn:microsoft.com/office/officeart/2005/8/layout/venn1"/>
    <dgm:cxn modelId="{7CBE56B3-B20B-47D8-814E-4EC8BA394CEE}" type="presOf" srcId="{CDC24735-7795-4EC9-ABBF-2B7AF55144C9}" destId="{569C3F9B-619E-49A2-BEB9-D79E54781907}" srcOrd="1" destOrd="0" presId="urn:microsoft.com/office/officeart/2005/8/layout/venn1"/>
    <dgm:cxn modelId="{CC445CC3-AA67-4811-8A97-D11BAD1EB8D4}" type="presOf" srcId="{3A9A6E98-3029-4761-9C6E-98E8CEA9F8AC}" destId="{11C3A11E-C5D7-410E-A2C0-76D2D376F436}" srcOrd="0" destOrd="0" presId="urn:microsoft.com/office/officeart/2005/8/layout/venn1"/>
    <dgm:cxn modelId="{3E439EC5-B9F1-4EA1-BB5A-750A58B5DAAF}" type="presOf" srcId="{758DEE62-92EB-4235-9BE8-BFB1034FD61A}" destId="{D1EFA2BB-9040-4911-8864-01D4A932061F}" srcOrd="1" destOrd="0" presId="urn:microsoft.com/office/officeart/2005/8/layout/venn1"/>
    <dgm:cxn modelId="{3DCA52F1-6161-4202-9E7E-C3322A5749D3}" type="presOf" srcId="{CDC24735-7795-4EC9-ABBF-2B7AF55144C9}" destId="{CAA5F83E-B511-4251-A6BB-865CAC4F5484}" srcOrd="0" destOrd="0" presId="urn:microsoft.com/office/officeart/2005/8/layout/venn1"/>
    <dgm:cxn modelId="{4B58987B-C7F5-421D-9B70-826AC07FDEB5}" type="presParOf" srcId="{11C3A11E-C5D7-410E-A2C0-76D2D376F436}" destId="{DEF335EC-B493-4515-857F-F3AB19745508}" srcOrd="0" destOrd="0" presId="urn:microsoft.com/office/officeart/2005/8/layout/venn1"/>
    <dgm:cxn modelId="{666FE5F4-C08F-4E9F-8B03-A34FAB37481C}" type="presParOf" srcId="{11C3A11E-C5D7-410E-A2C0-76D2D376F436}" destId="{06D9C04B-8B1C-48DE-84B6-5D4FE8110673}" srcOrd="1" destOrd="0" presId="urn:microsoft.com/office/officeart/2005/8/layout/venn1"/>
    <dgm:cxn modelId="{22D16204-DB6A-43F8-924B-5C72A740F2B2}" type="presParOf" srcId="{11C3A11E-C5D7-410E-A2C0-76D2D376F436}" destId="{178CC9E1-3131-492E-9EE4-ECDDAAF5E64D}" srcOrd="2" destOrd="0" presId="urn:microsoft.com/office/officeart/2005/8/layout/venn1"/>
    <dgm:cxn modelId="{B1A18D4D-FC03-4572-8244-0F7D151FCC52}" type="presParOf" srcId="{11C3A11E-C5D7-410E-A2C0-76D2D376F436}" destId="{D1EFA2BB-9040-4911-8864-01D4A932061F}" srcOrd="3" destOrd="0" presId="urn:microsoft.com/office/officeart/2005/8/layout/venn1"/>
    <dgm:cxn modelId="{3FEC3D78-C7F7-4BBA-85B2-0457C0789D77}" type="presParOf" srcId="{11C3A11E-C5D7-410E-A2C0-76D2D376F436}" destId="{CAA5F83E-B511-4251-A6BB-865CAC4F5484}" srcOrd="4" destOrd="0" presId="urn:microsoft.com/office/officeart/2005/8/layout/venn1"/>
    <dgm:cxn modelId="{9E779672-CCF1-48AD-B101-A06B1021E5DF}" type="presParOf" srcId="{11C3A11E-C5D7-410E-A2C0-76D2D376F436}" destId="{569C3F9B-619E-49A2-BEB9-D79E5478190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en-US" dirty="0"/>
            <a:t>15 min</a:t>
          </a:r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7C380-08B2-4255-AEA6-FBD03C0AA891}">
      <dsp:nvSpPr>
        <dsp:cNvPr id="0" name=""/>
        <dsp:cNvSpPr/>
      </dsp:nvSpPr>
      <dsp:spPr>
        <a:xfrm>
          <a:off x="0" y="0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Junior</a:t>
          </a:r>
        </a:p>
      </dsp:txBody>
      <dsp:txXfrm>
        <a:off x="17910" y="17910"/>
        <a:ext cx="5759404" cy="575685"/>
      </dsp:txXfrm>
    </dsp:sp>
    <dsp:sp modelId="{173EBEEF-25D3-4FAB-B43E-063180B5BDE3}">
      <dsp:nvSpPr>
        <dsp:cNvPr id="0" name=""/>
        <dsp:cNvSpPr/>
      </dsp:nvSpPr>
      <dsp:spPr>
        <a:xfrm>
          <a:off x="484703" y="696436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2678197"/>
            <a:satOff val="-1246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>
        <a:off x="502613" y="714346"/>
        <a:ext cx="5572809" cy="575685"/>
      </dsp:txXfrm>
    </dsp:sp>
    <dsp:sp modelId="{7C71A1B9-2AB8-43D8-BB50-F04646217CE3}">
      <dsp:nvSpPr>
        <dsp:cNvPr id="0" name=""/>
        <dsp:cNvSpPr/>
      </dsp:nvSpPr>
      <dsp:spPr>
        <a:xfrm>
          <a:off x="969406" y="1392872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Senior</a:t>
          </a:r>
        </a:p>
      </dsp:txBody>
      <dsp:txXfrm>
        <a:off x="987316" y="1410782"/>
        <a:ext cx="5572809" cy="575684"/>
      </dsp:txXfrm>
    </dsp:sp>
    <dsp:sp modelId="{B83C7AC4-256F-419B-8805-4145D32A0C82}">
      <dsp:nvSpPr>
        <dsp:cNvPr id="0" name=""/>
        <dsp:cNvSpPr/>
      </dsp:nvSpPr>
      <dsp:spPr>
        <a:xfrm>
          <a:off x="1454110" y="2089308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8034591"/>
            <a:satOff val="-3737"/>
            <a:lumOff val="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1472020" y="2107218"/>
        <a:ext cx="5572809" cy="575685"/>
      </dsp:txXfrm>
    </dsp:sp>
    <dsp:sp modelId="{1561F533-D090-4BCF-9D05-D17F066BD188}">
      <dsp:nvSpPr>
        <dsp:cNvPr id="0" name=""/>
        <dsp:cNvSpPr/>
      </dsp:nvSpPr>
      <dsp:spPr>
        <a:xfrm>
          <a:off x="1938813" y="2785745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Manager</a:t>
          </a:r>
        </a:p>
      </dsp:txBody>
      <dsp:txXfrm>
        <a:off x="1956723" y="2803655"/>
        <a:ext cx="5572809" cy="575684"/>
      </dsp:txXfrm>
    </dsp:sp>
    <dsp:sp modelId="{43C4DD39-D60F-4513-BB53-83A56099DCEA}">
      <dsp:nvSpPr>
        <dsp:cNvPr id="0" name=""/>
        <dsp:cNvSpPr/>
      </dsp:nvSpPr>
      <dsp:spPr>
        <a:xfrm>
          <a:off x="6093333" y="446738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182766" y="446738"/>
        <a:ext cx="218612" cy="299102"/>
      </dsp:txXfrm>
    </dsp:sp>
    <dsp:sp modelId="{DF335D01-B356-417D-98F6-1C4F42E5D9D1}">
      <dsp:nvSpPr>
        <dsp:cNvPr id="0" name=""/>
        <dsp:cNvSpPr/>
      </dsp:nvSpPr>
      <dsp:spPr>
        <a:xfrm>
          <a:off x="6578036" y="1143174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40052"/>
            <a:satOff val="-1411"/>
            <a:lumOff val="-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67469" y="1143174"/>
        <a:ext cx="218612" cy="299102"/>
      </dsp:txXfrm>
    </dsp:sp>
    <dsp:sp modelId="{69ABE22D-F004-4098-9814-42F8044202B2}">
      <dsp:nvSpPr>
        <dsp:cNvPr id="0" name=""/>
        <dsp:cNvSpPr/>
      </dsp:nvSpPr>
      <dsp:spPr>
        <a:xfrm>
          <a:off x="7062739" y="182941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480103"/>
            <a:satOff val="-2821"/>
            <a:lumOff val="-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52172" y="1829419"/>
        <a:ext cx="218612" cy="299102"/>
      </dsp:txXfrm>
    </dsp:sp>
    <dsp:sp modelId="{FB2383A4-ABA0-4AB9-983E-6B2AF5BB4C13}">
      <dsp:nvSpPr>
        <dsp:cNvPr id="0" name=""/>
        <dsp:cNvSpPr/>
      </dsp:nvSpPr>
      <dsp:spPr>
        <a:xfrm>
          <a:off x="7547443" y="253264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220155"/>
            <a:satOff val="-4232"/>
            <a:lumOff val="-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36876" y="2532649"/>
        <a:ext cx="218612" cy="299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7545" y="217493"/>
          <a:ext cx="2675017" cy="1209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у меня возникла проблема с тестами</a:t>
          </a:r>
          <a:endParaRPr lang="en-US" sz="2100" kern="1200" dirty="0"/>
        </a:p>
      </dsp:txBody>
      <dsp:txXfrm>
        <a:off x="1317545" y="217493"/>
        <a:ext cx="2675017" cy="1209867"/>
      </dsp:txXfrm>
    </dsp:sp>
    <dsp:sp modelId="{34A2190B-DEDA-44E5-9738-FB6DAF4D7E06}">
      <dsp:nvSpPr>
        <dsp:cNvPr id="0" name=""/>
        <dsp:cNvSpPr/>
      </dsp:nvSpPr>
      <dsp:spPr>
        <a:xfrm>
          <a:off x="0" y="217493"/>
          <a:ext cx="1197768" cy="1209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989"/>
          <a:ext cx="2675017" cy="1209867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сейчас немного занят, давай через </a:t>
          </a:r>
          <a:r>
            <a:rPr lang="en-US" sz="2100" kern="1200" dirty="0"/>
            <a:t>15 </a:t>
          </a:r>
          <a:r>
            <a:rPr lang="ru-RU" sz="2100" kern="1200" dirty="0"/>
            <a:t>минут</a:t>
          </a:r>
          <a:endParaRPr lang="en-US" sz="2100" kern="1200" dirty="0"/>
        </a:p>
      </dsp:txBody>
      <dsp:txXfrm>
        <a:off x="0" y="1626989"/>
        <a:ext cx="2675017" cy="1209867"/>
      </dsp:txXfrm>
    </dsp:sp>
    <dsp:sp modelId="{DE7A036D-E75A-448A-B73E-4F3CC585BFF4}">
      <dsp:nvSpPr>
        <dsp:cNvPr id="0" name=""/>
        <dsp:cNvSpPr/>
      </dsp:nvSpPr>
      <dsp:spPr>
        <a:xfrm>
          <a:off x="2794794" y="1626989"/>
          <a:ext cx="1197768" cy="1209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1D27-9108-4E6D-A684-69B5D544DE55}">
      <dsp:nvSpPr>
        <dsp:cNvPr id="0" name=""/>
        <dsp:cNvSpPr/>
      </dsp:nvSpPr>
      <dsp:spPr>
        <a:xfrm>
          <a:off x="1037272" y="1336516"/>
          <a:ext cx="1267777" cy="1267777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Класс</a:t>
          </a:r>
          <a:endParaRPr lang="en-US" sz="1200" kern="1200" dirty="0"/>
        </a:p>
      </dsp:txBody>
      <dsp:txXfrm>
        <a:off x="1292152" y="1633487"/>
        <a:ext cx="758017" cy="651663"/>
      </dsp:txXfrm>
    </dsp:sp>
    <dsp:sp modelId="{15A27861-A48A-4B5F-B73C-9EE35D012FFB}">
      <dsp:nvSpPr>
        <dsp:cNvPr id="0" name=""/>
        <dsp:cNvSpPr/>
      </dsp:nvSpPr>
      <dsp:spPr>
        <a:xfrm>
          <a:off x="299656" y="1036860"/>
          <a:ext cx="922020" cy="922020"/>
        </a:xfrm>
        <a:prstGeom prst="gear6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Метод</a:t>
          </a:r>
          <a:endParaRPr lang="en-US" sz="1200" kern="1200" dirty="0"/>
        </a:p>
      </dsp:txBody>
      <dsp:txXfrm>
        <a:off x="531777" y="1270384"/>
        <a:ext cx="457778" cy="454972"/>
      </dsp:txXfrm>
    </dsp:sp>
    <dsp:sp modelId="{3A0534B5-48C2-4241-B3F1-0A08C6127857}">
      <dsp:nvSpPr>
        <dsp:cNvPr id="0" name=""/>
        <dsp:cNvSpPr/>
      </dsp:nvSpPr>
      <dsp:spPr>
        <a:xfrm rot="20700000">
          <a:off x="816081" y="400760"/>
          <a:ext cx="903391" cy="903391"/>
        </a:xfrm>
        <a:prstGeom prst="gear6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Задача</a:t>
          </a:r>
          <a:endParaRPr lang="en-US" sz="1200" kern="1200" dirty="0"/>
        </a:p>
      </dsp:txBody>
      <dsp:txXfrm rot="-20700000">
        <a:off x="1014222" y="598900"/>
        <a:ext cx="507111" cy="507111"/>
      </dsp:txXfrm>
    </dsp:sp>
    <dsp:sp modelId="{548CFD89-2966-453B-BBCE-58217952700F}">
      <dsp:nvSpPr>
        <dsp:cNvPr id="0" name=""/>
        <dsp:cNvSpPr/>
      </dsp:nvSpPr>
      <dsp:spPr>
        <a:xfrm>
          <a:off x="920429" y="1155960"/>
          <a:ext cx="1622755" cy="1622755"/>
        </a:xfrm>
        <a:prstGeom prst="circularArrow">
          <a:avLst>
            <a:gd name="adj1" fmla="val 4687"/>
            <a:gd name="adj2" fmla="val 299029"/>
            <a:gd name="adj3" fmla="val 2442859"/>
            <a:gd name="adj4" fmla="val 16029353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5A86-FCFA-44E1-8F9D-5CFAD12EC51F}">
      <dsp:nvSpPr>
        <dsp:cNvPr id="0" name=""/>
        <dsp:cNvSpPr/>
      </dsp:nvSpPr>
      <dsp:spPr>
        <a:xfrm>
          <a:off x="136368" y="840959"/>
          <a:ext cx="1179033" cy="11790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BF2C-882B-4996-9AD6-429DD0B3E47F}">
      <dsp:nvSpPr>
        <dsp:cNvPr id="0" name=""/>
        <dsp:cNvSpPr/>
      </dsp:nvSpPr>
      <dsp:spPr>
        <a:xfrm>
          <a:off x="607118" y="210991"/>
          <a:ext cx="1271235" cy="127123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872D3-A5B6-460F-8F1C-316B4EA4B110}">
      <dsp:nvSpPr>
        <dsp:cNvPr id="0" name=""/>
        <dsp:cNvSpPr/>
      </dsp:nvSpPr>
      <dsp:spPr>
        <a:xfrm>
          <a:off x="406841" y="604663"/>
          <a:ext cx="1486757" cy="516331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47CA-4A06-40D4-8417-2830A39F99D8}">
      <dsp:nvSpPr>
        <dsp:cNvPr id="0" name=""/>
        <dsp:cNvSpPr/>
      </dsp:nvSpPr>
      <dsp:spPr>
        <a:xfrm>
          <a:off x="1008459" y="1868983"/>
          <a:ext cx="288131" cy="184404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585A2-EE1B-45BB-8B52-E88D26809110}">
      <dsp:nvSpPr>
        <dsp:cNvPr id="0" name=""/>
        <dsp:cNvSpPr/>
      </dsp:nvSpPr>
      <dsp:spPr>
        <a:xfrm>
          <a:off x="461010" y="2016506"/>
          <a:ext cx="1383030" cy="345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Мозг</a:t>
          </a:r>
          <a:endParaRPr lang="en-US" sz="1200" kern="1200" dirty="0"/>
        </a:p>
      </dsp:txBody>
      <dsp:txXfrm>
        <a:off x="461010" y="2016506"/>
        <a:ext cx="1383030" cy="345757"/>
      </dsp:txXfrm>
    </dsp:sp>
    <dsp:sp modelId="{2F528F56-A494-43D8-8CB0-F5935CEC6EAC}">
      <dsp:nvSpPr>
        <dsp:cNvPr id="0" name=""/>
        <dsp:cNvSpPr/>
      </dsp:nvSpPr>
      <dsp:spPr>
        <a:xfrm>
          <a:off x="947375" y="1160871"/>
          <a:ext cx="518636" cy="5186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Задача</a:t>
          </a:r>
          <a:endParaRPr lang="en-US" sz="900" kern="1200" dirty="0"/>
        </a:p>
      </dsp:txBody>
      <dsp:txXfrm>
        <a:off x="1023327" y="1236823"/>
        <a:ext cx="366732" cy="366732"/>
      </dsp:txXfrm>
    </dsp:sp>
    <dsp:sp modelId="{A238A183-1151-4311-B796-222D233722ED}">
      <dsp:nvSpPr>
        <dsp:cNvPr id="0" name=""/>
        <dsp:cNvSpPr/>
      </dsp:nvSpPr>
      <dsp:spPr>
        <a:xfrm>
          <a:off x="576262" y="771779"/>
          <a:ext cx="518636" cy="518636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Метод</a:t>
          </a:r>
          <a:endParaRPr lang="en-US" sz="900" kern="1200" dirty="0"/>
        </a:p>
      </dsp:txBody>
      <dsp:txXfrm>
        <a:off x="652214" y="847731"/>
        <a:ext cx="366732" cy="366732"/>
      </dsp:txXfrm>
    </dsp:sp>
    <dsp:sp modelId="{A7465823-1290-4859-A1FC-89762CF6E113}">
      <dsp:nvSpPr>
        <dsp:cNvPr id="0" name=""/>
        <dsp:cNvSpPr/>
      </dsp:nvSpPr>
      <dsp:spPr>
        <a:xfrm>
          <a:off x="1106424" y="646384"/>
          <a:ext cx="518636" cy="518636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Класс</a:t>
          </a:r>
          <a:endParaRPr lang="en-US" sz="900" kern="1200" dirty="0"/>
        </a:p>
      </dsp:txBody>
      <dsp:txXfrm>
        <a:off x="1182376" y="722336"/>
        <a:ext cx="366732" cy="366732"/>
      </dsp:txXfrm>
    </dsp:sp>
    <dsp:sp modelId="{6BC8AB91-DC0D-4172-9D50-E7F459D3FB40}">
      <dsp:nvSpPr>
        <dsp:cNvPr id="0" name=""/>
        <dsp:cNvSpPr/>
      </dsp:nvSpPr>
      <dsp:spPr>
        <a:xfrm>
          <a:off x="345757" y="541274"/>
          <a:ext cx="1613535" cy="1290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14A4-A220-4BCB-96DD-617FDC6AD51E}">
      <dsp:nvSpPr>
        <dsp:cNvPr id="0" name=""/>
        <dsp:cNvSpPr/>
      </dsp:nvSpPr>
      <dsp:spPr>
        <a:xfrm>
          <a:off x="699786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Задача</a:t>
          </a:r>
          <a:endParaRPr lang="en-US" sz="1900" kern="1200" dirty="0"/>
        </a:p>
      </dsp:txBody>
      <dsp:txXfrm>
        <a:off x="719584" y="1574780"/>
        <a:ext cx="1312336" cy="636370"/>
      </dsp:txXfrm>
    </dsp:sp>
    <dsp:sp modelId="{953DCDC6-3C31-4042-8213-1718850DC860}">
      <dsp:nvSpPr>
        <dsp:cNvPr id="0" name=""/>
        <dsp:cNvSpPr/>
      </dsp:nvSpPr>
      <dsp:spPr>
        <a:xfrm rot="17692822">
          <a:off x="1679438" y="1292036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1277810"/>
        <a:ext cx="64266" cy="64266"/>
      </dsp:txXfrm>
    </dsp:sp>
    <dsp:sp modelId="{DFD711F8-754B-4387-971D-695AC21B4BEC}">
      <dsp:nvSpPr>
        <dsp:cNvPr id="0" name=""/>
        <dsp:cNvSpPr/>
      </dsp:nvSpPr>
      <dsp:spPr>
        <a:xfrm>
          <a:off x="2592492" y="388939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408737"/>
        <a:ext cx="1312336" cy="636370"/>
      </dsp:txXfrm>
    </dsp:sp>
    <dsp:sp modelId="{0B1272F8-0D83-4146-80A4-A8FEB3F5FA7F}">
      <dsp:nvSpPr>
        <dsp:cNvPr id="0" name=""/>
        <dsp:cNvSpPr/>
      </dsp:nvSpPr>
      <dsp:spPr>
        <a:xfrm rot="19457599">
          <a:off x="3881830" y="51467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515933"/>
        <a:ext cx="33298" cy="33298"/>
      </dsp:txXfrm>
    </dsp:sp>
    <dsp:sp modelId="{276AA0AE-2388-4A28-88BC-08E6F28583D6}">
      <dsp:nvSpPr>
        <dsp:cNvPr id="0" name=""/>
        <dsp:cNvSpPr/>
      </dsp:nvSpPr>
      <dsp:spPr>
        <a:xfrm>
          <a:off x="4485199" y="259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20057"/>
        <a:ext cx="1312336" cy="636370"/>
      </dsp:txXfrm>
    </dsp:sp>
    <dsp:sp modelId="{6C9C9285-028A-40BB-AE1F-C708AA6E71B2}">
      <dsp:nvSpPr>
        <dsp:cNvPr id="0" name=""/>
        <dsp:cNvSpPr/>
      </dsp:nvSpPr>
      <dsp:spPr>
        <a:xfrm>
          <a:off x="5837132" y="320334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324723"/>
        <a:ext cx="27038" cy="27038"/>
      </dsp:txXfrm>
    </dsp:sp>
    <dsp:sp modelId="{79C07E25-00E0-4C21-A55E-3B77ED382D5D}">
      <dsp:nvSpPr>
        <dsp:cNvPr id="0" name=""/>
        <dsp:cNvSpPr/>
      </dsp:nvSpPr>
      <dsp:spPr>
        <a:xfrm>
          <a:off x="6377905" y="259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Строчка псевдо-кода</a:t>
          </a:r>
          <a:endParaRPr lang="en-US" sz="1900" kern="1200" dirty="0"/>
        </a:p>
      </dsp:txBody>
      <dsp:txXfrm>
        <a:off x="6397703" y="20057"/>
        <a:ext cx="1312336" cy="636370"/>
      </dsp:txXfrm>
    </dsp:sp>
    <dsp:sp modelId="{E25BD848-35EF-4030-A768-9A99A9944546}">
      <dsp:nvSpPr>
        <dsp:cNvPr id="0" name=""/>
        <dsp:cNvSpPr/>
      </dsp:nvSpPr>
      <dsp:spPr>
        <a:xfrm rot="2142401">
          <a:off x="3881830" y="90335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904614"/>
        <a:ext cx="33298" cy="33298"/>
      </dsp:txXfrm>
    </dsp:sp>
    <dsp:sp modelId="{458721C5-7B7E-4EA5-9210-0ED82A516125}">
      <dsp:nvSpPr>
        <dsp:cNvPr id="0" name=""/>
        <dsp:cNvSpPr/>
      </dsp:nvSpPr>
      <dsp:spPr>
        <a:xfrm>
          <a:off x="4485199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797418"/>
        <a:ext cx="1312336" cy="636370"/>
      </dsp:txXfrm>
    </dsp:sp>
    <dsp:sp modelId="{09C30D6D-3D7C-44B9-91F3-ABCD747E712D}">
      <dsp:nvSpPr>
        <dsp:cNvPr id="0" name=""/>
        <dsp:cNvSpPr/>
      </dsp:nvSpPr>
      <dsp:spPr>
        <a:xfrm>
          <a:off x="5837132" y="1097696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1102084"/>
        <a:ext cx="27038" cy="27038"/>
      </dsp:txXfrm>
    </dsp:sp>
    <dsp:sp modelId="{A0C10D8D-D47C-406A-95B7-5F42C82282BC}">
      <dsp:nvSpPr>
        <dsp:cNvPr id="0" name=""/>
        <dsp:cNvSpPr/>
      </dsp:nvSpPr>
      <dsp:spPr>
        <a:xfrm>
          <a:off x="6377905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797418"/>
        <a:ext cx="1312336" cy="636370"/>
      </dsp:txXfrm>
    </dsp:sp>
    <dsp:sp modelId="{F8E70FEC-7743-4584-9461-C896A964F9AA}">
      <dsp:nvSpPr>
        <dsp:cNvPr id="0" name=""/>
        <dsp:cNvSpPr/>
      </dsp:nvSpPr>
      <dsp:spPr>
        <a:xfrm rot="2142401">
          <a:off x="1989124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5457" y="2070656"/>
        <a:ext cx="33298" cy="33298"/>
      </dsp:txXfrm>
    </dsp:sp>
    <dsp:sp modelId="{9AFA0236-C31D-4295-89F9-A025B13523DD}">
      <dsp:nvSpPr>
        <dsp:cNvPr id="0" name=""/>
        <dsp:cNvSpPr/>
      </dsp:nvSpPr>
      <dsp:spPr>
        <a:xfrm>
          <a:off x="2592492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1963460"/>
        <a:ext cx="1312336" cy="636370"/>
      </dsp:txXfrm>
    </dsp:sp>
    <dsp:sp modelId="{DFEC1AA0-7CA2-4A02-BB1C-8A405B5EBB8F}">
      <dsp:nvSpPr>
        <dsp:cNvPr id="0" name=""/>
        <dsp:cNvSpPr/>
      </dsp:nvSpPr>
      <dsp:spPr>
        <a:xfrm>
          <a:off x="3944425" y="2263738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2268126"/>
        <a:ext cx="27038" cy="27038"/>
      </dsp:txXfrm>
    </dsp:sp>
    <dsp:sp modelId="{351A2901-9C07-4BD8-BBC9-855D50572A17}">
      <dsp:nvSpPr>
        <dsp:cNvPr id="0" name=""/>
        <dsp:cNvSpPr/>
      </dsp:nvSpPr>
      <dsp:spPr>
        <a:xfrm>
          <a:off x="4485199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1963460"/>
        <a:ext cx="1312336" cy="636370"/>
      </dsp:txXfrm>
    </dsp:sp>
    <dsp:sp modelId="{37FA2CB1-D1B3-4D0F-81CB-AB6AAEF5AA43}">
      <dsp:nvSpPr>
        <dsp:cNvPr id="0" name=""/>
        <dsp:cNvSpPr/>
      </dsp:nvSpPr>
      <dsp:spPr>
        <a:xfrm rot="19457599">
          <a:off x="5774536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070656"/>
        <a:ext cx="33298" cy="33298"/>
      </dsp:txXfrm>
    </dsp:sp>
    <dsp:sp modelId="{F4AE9C34-8951-489D-B598-D08379843748}">
      <dsp:nvSpPr>
        <dsp:cNvPr id="0" name=""/>
        <dsp:cNvSpPr/>
      </dsp:nvSpPr>
      <dsp:spPr>
        <a:xfrm>
          <a:off x="6377905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1574780"/>
        <a:ext cx="1312336" cy="636370"/>
      </dsp:txXfrm>
    </dsp:sp>
    <dsp:sp modelId="{1303882D-9D2D-4C6B-8315-71A18722840C}">
      <dsp:nvSpPr>
        <dsp:cNvPr id="0" name=""/>
        <dsp:cNvSpPr/>
      </dsp:nvSpPr>
      <dsp:spPr>
        <a:xfrm rot="2142401">
          <a:off x="5774536" y="245807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459337"/>
        <a:ext cx="33298" cy="33298"/>
      </dsp:txXfrm>
    </dsp:sp>
    <dsp:sp modelId="{5E8CE2A5-C027-4051-8B42-ED165837623F}">
      <dsp:nvSpPr>
        <dsp:cNvPr id="0" name=""/>
        <dsp:cNvSpPr/>
      </dsp:nvSpPr>
      <dsp:spPr>
        <a:xfrm>
          <a:off x="6377905" y="2332343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2352141"/>
        <a:ext cx="1312336" cy="636370"/>
      </dsp:txXfrm>
    </dsp:sp>
    <dsp:sp modelId="{3A6EE00D-E0D0-4521-BDC6-7E3D91785F63}">
      <dsp:nvSpPr>
        <dsp:cNvPr id="0" name=""/>
        <dsp:cNvSpPr/>
      </dsp:nvSpPr>
      <dsp:spPr>
        <a:xfrm rot="3907178">
          <a:off x="1679438" y="2458078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2443853"/>
        <a:ext cx="64266" cy="64266"/>
      </dsp:txXfrm>
    </dsp:sp>
    <dsp:sp modelId="{FA7A59B9-CB25-4F2B-90A1-0524A1C9888D}">
      <dsp:nvSpPr>
        <dsp:cNvPr id="0" name=""/>
        <dsp:cNvSpPr/>
      </dsp:nvSpPr>
      <dsp:spPr>
        <a:xfrm>
          <a:off x="2592492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2740822"/>
        <a:ext cx="1312336" cy="636370"/>
      </dsp:txXfrm>
    </dsp:sp>
    <dsp:sp modelId="{47D168AF-92F4-497E-9BC6-23566CDDD724}">
      <dsp:nvSpPr>
        <dsp:cNvPr id="0" name=""/>
        <dsp:cNvSpPr/>
      </dsp:nvSpPr>
      <dsp:spPr>
        <a:xfrm>
          <a:off x="3944425" y="3041099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3045488"/>
        <a:ext cx="27038" cy="27038"/>
      </dsp:txXfrm>
    </dsp:sp>
    <dsp:sp modelId="{477A3AA5-3EA0-433B-BAFB-FDB192220027}">
      <dsp:nvSpPr>
        <dsp:cNvPr id="0" name=""/>
        <dsp:cNvSpPr/>
      </dsp:nvSpPr>
      <dsp:spPr>
        <a:xfrm>
          <a:off x="4485199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504997" y="2740822"/>
        <a:ext cx="1312336" cy="6363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B25B-D32F-4D2C-A721-3419B93AC8CB}">
      <dsp:nvSpPr>
        <dsp:cNvPr id="0" name=""/>
        <dsp:cNvSpPr/>
      </dsp:nvSpPr>
      <dsp:spPr>
        <a:xfrm>
          <a:off x="2529413" y="-19901"/>
          <a:ext cx="3370797" cy="3370797"/>
        </a:xfrm>
        <a:prstGeom prst="circularArrow">
          <a:avLst>
            <a:gd name="adj1" fmla="val 5544"/>
            <a:gd name="adj2" fmla="val 330680"/>
            <a:gd name="adj3" fmla="val 13763710"/>
            <a:gd name="adj4" fmla="val 17393402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1E9A3-EC43-4CE4-989D-E81D86DE2BDC}">
      <dsp:nvSpPr>
        <dsp:cNvPr id="0" name=""/>
        <dsp:cNvSpPr/>
      </dsp:nvSpPr>
      <dsp:spPr>
        <a:xfrm>
          <a:off x="3421448" y="1765"/>
          <a:ext cx="1586728" cy="7933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Взять подзадачу</a:t>
          </a:r>
          <a:endParaRPr lang="en-US" sz="1700" kern="1200" dirty="0"/>
        </a:p>
      </dsp:txBody>
      <dsp:txXfrm>
        <a:off x="3460177" y="40494"/>
        <a:ext cx="1509270" cy="715906"/>
      </dsp:txXfrm>
    </dsp:sp>
    <dsp:sp modelId="{CDB50C04-5D0A-47F4-B20A-AA6EB5C53FC1}">
      <dsp:nvSpPr>
        <dsp:cNvPr id="0" name=""/>
        <dsp:cNvSpPr/>
      </dsp:nvSpPr>
      <dsp:spPr>
        <a:xfrm>
          <a:off x="4788535" y="995012"/>
          <a:ext cx="1586728" cy="79336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Тест</a:t>
          </a:r>
          <a:endParaRPr lang="en-US" sz="1700" kern="1200" dirty="0"/>
        </a:p>
      </dsp:txBody>
      <dsp:txXfrm>
        <a:off x="4827264" y="1033741"/>
        <a:ext cx="1509270" cy="715906"/>
      </dsp:txXfrm>
    </dsp:sp>
    <dsp:sp modelId="{D3CEB870-17CC-45C7-B1C1-0C58A063C562}">
      <dsp:nvSpPr>
        <dsp:cNvPr id="0" name=""/>
        <dsp:cNvSpPr/>
      </dsp:nvSpPr>
      <dsp:spPr>
        <a:xfrm>
          <a:off x="4266354" y="2602119"/>
          <a:ext cx="1586728" cy="793364"/>
        </a:xfrm>
        <a:prstGeom prst="roundRect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Реализация</a:t>
          </a:r>
          <a:endParaRPr lang="en-US" sz="1700" kern="1200" dirty="0"/>
        </a:p>
      </dsp:txBody>
      <dsp:txXfrm>
        <a:off x="4305083" y="2640848"/>
        <a:ext cx="1509270" cy="715906"/>
      </dsp:txXfrm>
    </dsp:sp>
    <dsp:sp modelId="{2A1DE263-067B-4E16-B45B-C07C01B2F58E}">
      <dsp:nvSpPr>
        <dsp:cNvPr id="0" name=""/>
        <dsp:cNvSpPr/>
      </dsp:nvSpPr>
      <dsp:spPr>
        <a:xfrm>
          <a:off x="2576541" y="2602119"/>
          <a:ext cx="1586728" cy="793364"/>
        </a:xfrm>
        <a:prstGeom prst="roundRect">
          <a:avLst/>
        </a:prstGeom>
        <a:solidFill>
          <a:schemeClr val="accent4"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Рефакторинг</a:t>
          </a:r>
          <a:endParaRPr lang="en-US" sz="1700" kern="1200" dirty="0"/>
        </a:p>
      </dsp:txBody>
      <dsp:txXfrm>
        <a:off x="2615270" y="2640848"/>
        <a:ext cx="1509270" cy="715906"/>
      </dsp:txXfrm>
    </dsp:sp>
    <dsp:sp modelId="{F46FEF1C-037B-4BD3-A1D9-6FD1132823F3}">
      <dsp:nvSpPr>
        <dsp:cNvPr id="0" name=""/>
        <dsp:cNvSpPr/>
      </dsp:nvSpPr>
      <dsp:spPr>
        <a:xfrm>
          <a:off x="2054361" y="995012"/>
          <a:ext cx="1586728" cy="793364"/>
        </a:xfrm>
        <a:prstGeom prst="round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Декомпозиция</a:t>
          </a:r>
          <a:endParaRPr lang="en-US" sz="1700" kern="1200" dirty="0"/>
        </a:p>
      </dsp:txBody>
      <dsp:txXfrm>
        <a:off x="2093090" y="1033741"/>
        <a:ext cx="1509270" cy="715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ACD14-3589-45E3-907B-BF4770EFDF84}">
      <dsp:nvSpPr>
        <dsp:cNvPr id="0" name=""/>
        <dsp:cNvSpPr/>
      </dsp:nvSpPr>
      <dsp:spPr>
        <a:xfrm>
          <a:off x="90123" y="1080932"/>
          <a:ext cx="1292321" cy="42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Developer</a:t>
          </a:r>
        </a:p>
      </dsp:txBody>
      <dsp:txXfrm>
        <a:off x="90123" y="1080932"/>
        <a:ext cx="1292321" cy="425878"/>
      </dsp:txXfrm>
    </dsp:sp>
    <dsp:sp modelId="{56C99557-22DD-44FD-8865-2C4B892E4219}">
      <dsp:nvSpPr>
        <dsp:cNvPr id="0" name=""/>
        <dsp:cNvSpPr/>
      </dsp:nvSpPr>
      <dsp:spPr>
        <a:xfrm>
          <a:off x="90123" y="1978964"/>
          <a:ext cx="1292321" cy="7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Junior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Middle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Lead</a:t>
          </a:r>
        </a:p>
      </dsp:txBody>
      <dsp:txXfrm>
        <a:off x="90123" y="1978964"/>
        <a:ext cx="1292321" cy="797889"/>
      </dsp:txXfrm>
    </dsp:sp>
    <dsp:sp modelId="{5EE86724-5A06-477F-96D7-C5077F9CA2B8}">
      <dsp:nvSpPr>
        <dsp:cNvPr id="0" name=""/>
        <dsp:cNvSpPr/>
      </dsp:nvSpPr>
      <dsp:spPr>
        <a:xfrm>
          <a:off x="88654" y="951406"/>
          <a:ext cx="102798" cy="1027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FFA6F-4235-4249-827A-54720BDBAC6E}">
      <dsp:nvSpPr>
        <dsp:cNvPr id="0" name=""/>
        <dsp:cNvSpPr/>
      </dsp:nvSpPr>
      <dsp:spPr>
        <a:xfrm>
          <a:off x="160613" y="807489"/>
          <a:ext cx="102798" cy="102798"/>
        </a:xfrm>
        <a:prstGeom prst="ellipse">
          <a:avLst/>
        </a:prstGeom>
        <a:solidFill>
          <a:schemeClr val="accent5">
            <a:hueOff val="-595155"/>
            <a:satOff val="-277"/>
            <a:lumOff val="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6CC2-F932-415F-B4CB-E0F57EAABF88}">
      <dsp:nvSpPr>
        <dsp:cNvPr id="0" name=""/>
        <dsp:cNvSpPr/>
      </dsp:nvSpPr>
      <dsp:spPr>
        <a:xfrm>
          <a:off x="333314" y="836272"/>
          <a:ext cx="161540" cy="161540"/>
        </a:xfrm>
        <a:prstGeom prst="ellipse">
          <a:avLst/>
        </a:prstGeom>
        <a:solidFill>
          <a:schemeClr val="accent5">
            <a:hueOff val="-1190310"/>
            <a:satOff val="-554"/>
            <a:lumOff val="2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7580-BAE8-44D7-B71F-4674F04A89A5}">
      <dsp:nvSpPr>
        <dsp:cNvPr id="0" name=""/>
        <dsp:cNvSpPr/>
      </dsp:nvSpPr>
      <dsp:spPr>
        <a:xfrm>
          <a:off x="477232" y="677963"/>
          <a:ext cx="102798" cy="102798"/>
        </a:xfrm>
        <a:prstGeom prst="ellipse">
          <a:avLst/>
        </a:prstGeom>
        <a:solidFill>
          <a:schemeClr val="accent5">
            <a:hueOff val="-1785465"/>
            <a:satOff val="-830"/>
            <a:lumOff val="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23E7-CF31-423C-B148-184B3A6C456F}">
      <dsp:nvSpPr>
        <dsp:cNvPr id="0" name=""/>
        <dsp:cNvSpPr/>
      </dsp:nvSpPr>
      <dsp:spPr>
        <a:xfrm>
          <a:off x="664325" y="620396"/>
          <a:ext cx="102798" cy="102798"/>
        </a:xfrm>
        <a:prstGeom prst="ellipse">
          <a:avLst/>
        </a:prstGeom>
        <a:solidFill>
          <a:schemeClr val="accent5">
            <a:hueOff val="-2380620"/>
            <a:satOff val="-1107"/>
            <a:lumOff val="4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4AF66-D841-4ECB-A509-4315C7364504}">
      <dsp:nvSpPr>
        <dsp:cNvPr id="0" name=""/>
        <dsp:cNvSpPr/>
      </dsp:nvSpPr>
      <dsp:spPr>
        <a:xfrm>
          <a:off x="894593" y="721138"/>
          <a:ext cx="102798" cy="102798"/>
        </a:xfrm>
        <a:prstGeom prst="ellipse">
          <a:avLst/>
        </a:prstGeom>
        <a:solidFill>
          <a:schemeClr val="accent5">
            <a:hueOff val="-2975775"/>
            <a:satOff val="-1384"/>
            <a:lumOff val="5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D30-A3F0-4568-BC64-26F1AE70287F}">
      <dsp:nvSpPr>
        <dsp:cNvPr id="0" name=""/>
        <dsp:cNvSpPr/>
      </dsp:nvSpPr>
      <dsp:spPr>
        <a:xfrm>
          <a:off x="1038511" y="793097"/>
          <a:ext cx="161540" cy="161540"/>
        </a:xfrm>
        <a:prstGeom prst="ellipse">
          <a:avLst/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6A3B7-29EB-4C3E-95B2-1684D4B9F39A}">
      <dsp:nvSpPr>
        <dsp:cNvPr id="0" name=""/>
        <dsp:cNvSpPr/>
      </dsp:nvSpPr>
      <dsp:spPr>
        <a:xfrm>
          <a:off x="1239995" y="951406"/>
          <a:ext cx="102798" cy="102798"/>
        </a:xfrm>
        <a:prstGeom prst="ellipse">
          <a:avLst/>
        </a:prstGeom>
        <a:solidFill>
          <a:schemeClr val="accent5">
            <a:hueOff val="-4166085"/>
            <a:satOff val="-1937"/>
            <a:lumOff val="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8F935-7A75-45CF-BC86-E451B1996912}">
      <dsp:nvSpPr>
        <dsp:cNvPr id="0" name=""/>
        <dsp:cNvSpPr/>
      </dsp:nvSpPr>
      <dsp:spPr>
        <a:xfrm>
          <a:off x="1326346" y="1109716"/>
          <a:ext cx="102798" cy="102798"/>
        </a:xfrm>
        <a:prstGeom prst="ellipse">
          <a:avLst/>
        </a:prstGeom>
        <a:solidFill>
          <a:schemeClr val="accent5">
            <a:hueOff val="-4761239"/>
            <a:satOff val="-2214"/>
            <a:lumOff val="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1FBCC-F56D-424D-8EA3-131C7747AC1C}">
      <dsp:nvSpPr>
        <dsp:cNvPr id="0" name=""/>
        <dsp:cNvSpPr/>
      </dsp:nvSpPr>
      <dsp:spPr>
        <a:xfrm>
          <a:off x="577974" y="807489"/>
          <a:ext cx="264338" cy="264338"/>
        </a:xfrm>
        <a:prstGeom prst="ellipse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AB58A-BF0B-4449-AB08-409763F6CB38}">
      <dsp:nvSpPr>
        <dsp:cNvPr id="0" name=""/>
        <dsp:cNvSpPr/>
      </dsp:nvSpPr>
      <dsp:spPr>
        <a:xfrm>
          <a:off x="16695" y="1354376"/>
          <a:ext cx="102798" cy="102798"/>
        </a:xfrm>
        <a:prstGeom prst="ellipse">
          <a:avLst/>
        </a:prstGeom>
        <a:solidFill>
          <a:schemeClr val="accent5">
            <a:hueOff val="-5951549"/>
            <a:satOff val="-2768"/>
            <a:lumOff val="1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B4691-17D6-44F8-A607-05F9929F7A83}">
      <dsp:nvSpPr>
        <dsp:cNvPr id="0" name=""/>
        <dsp:cNvSpPr/>
      </dsp:nvSpPr>
      <dsp:spPr>
        <a:xfrm>
          <a:off x="103046" y="1483902"/>
          <a:ext cx="161540" cy="161540"/>
        </a:xfrm>
        <a:prstGeom prst="ellipse">
          <a:avLst/>
        </a:prstGeom>
        <a:solidFill>
          <a:schemeClr val="accent5">
            <a:hueOff val="-6546704"/>
            <a:satOff val="-3045"/>
            <a:lumOff val="1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A96E-910B-4549-9D38-69080D1F427C}">
      <dsp:nvSpPr>
        <dsp:cNvPr id="0" name=""/>
        <dsp:cNvSpPr/>
      </dsp:nvSpPr>
      <dsp:spPr>
        <a:xfrm>
          <a:off x="318922" y="1599036"/>
          <a:ext cx="234967" cy="234967"/>
        </a:xfrm>
        <a:prstGeom prst="ellipse">
          <a:avLst/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CBE2-FB6C-4649-BB4F-E1635E5F3A45}">
      <dsp:nvSpPr>
        <dsp:cNvPr id="0" name=""/>
        <dsp:cNvSpPr/>
      </dsp:nvSpPr>
      <dsp:spPr>
        <a:xfrm>
          <a:off x="621150" y="1786129"/>
          <a:ext cx="102798" cy="102798"/>
        </a:xfrm>
        <a:prstGeom prst="ellipse">
          <a:avLst/>
        </a:prstGeom>
        <a:solidFill>
          <a:schemeClr val="accent5">
            <a:hueOff val="-7737014"/>
            <a:satOff val="-3598"/>
            <a:lumOff val="1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0CF2-49DC-49EB-A07E-EC189F3926BF}">
      <dsp:nvSpPr>
        <dsp:cNvPr id="0" name=""/>
        <dsp:cNvSpPr/>
      </dsp:nvSpPr>
      <dsp:spPr>
        <a:xfrm>
          <a:off x="678717" y="1599036"/>
          <a:ext cx="161540" cy="161540"/>
        </a:xfrm>
        <a:prstGeom prst="ellipse">
          <a:avLst/>
        </a:prstGeom>
        <a:solidFill>
          <a:schemeClr val="accent5">
            <a:hueOff val="-8332169"/>
            <a:satOff val="-3875"/>
            <a:lumOff val="1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9EA74-6D41-4D00-8AF8-1044AF51096D}">
      <dsp:nvSpPr>
        <dsp:cNvPr id="0" name=""/>
        <dsp:cNvSpPr/>
      </dsp:nvSpPr>
      <dsp:spPr>
        <a:xfrm>
          <a:off x="822634" y="1800521"/>
          <a:ext cx="102798" cy="102798"/>
        </a:xfrm>
        <a:prstGeom prst="ellipse">
          <a:avLst/>
        </a:prstGeom>
        <a:solidFill>
          <a:schemeClr val="accent5">
            <a:hueOff val="-8927324"/>
            <a:satOff val="-4152"/>
            <a:lumOff val="1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7055-1587-4F1A-BDEB-85667BF5C3FB}">
      <dsp:nvSpPr>
        <dsp:cNvPr id="0" name=""/>
        <dsp:cNvSpPr/>
      </dsp:nvSpPr>
      <dsp:spPr>
        <a:xfrm>
          <a:off x="952160" y="1570252"/>
          <a:ext cx="234967" cy="234967"/>
        </a:xfrm>
        <a:prstGeom prst="ellipse">
          <a:avLst/>
        </a:prstGeom>
        <a:solidFill>
          <a:schemeClr val="accent5">
            <a:hueOff val="-9522479"/>
            <a:satOff val="-4428"/>
            <a:lumOff val="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7D44A-B598-4864-BB02-AE979D10D152}">
      <dsp:nvSpPr>
        <dsp:cNvPr id="0" name=""/>
        <dsp:cNvSpPr/>
      </dsp:nvSpPr>
      <dsp:spPr>
        <a:xfrm>
          <a:off x="1268779" y="1512685"/>
          <a:ext cx="161540" cy="161540"/>
        </a:xfrm>
        <a:prstGeom prst="ellipse">
          <a:avLst/>
        </a:prstGeom>
        <a:solidFill>
          <a:schemeClr val="accent5">
            <a:hueOff val="-10117634"/>
            <a:satOff val="-4705"/>
            <a:lumOff val="18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0E533-B253-43EC-9158-EFC1FA9EB33A}">
      <dsp:nvSpPr>
        <dsp:cNvPr id="0" name=""/>
        <dsp:cNvSpPr/>
      </dsp:nvSpPr>
      <dsp:spPr>
        <a:xfrm>
          <a:off x="1430319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C7174-8DFE-46C4-BA55-4247B9248EA7}">
      <dsp:nvSpPr>
        <dsp:cNvPr id="0" name=""/>
        <dsp:cNvSpPr/>
      </dsp:nvSpPr>
      <dsp:spPr>
        <a:xfrm>
          <a:off x="190474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Образование</a:t>
          </a:r>
          <a:endParaRPr lang="en-US" sz="1600" kern="1200" dirty="0"/>
        </a:p>
      </dsp:txBody>
      <dsp:txXfrm>
        <a:off x="1904740" y="836473"/>
        <a:ext cx="1293874" cy="905712"/>
      </dsp:txXfrm>
    </dsp:sp>
    <dsp:sp modelId="{07148881-AE7F-4944-AC9D-FED833703FE0}">
      <dsp:nvSpPr>
        <dsp:cNvPr id="0" name=""/>
        <dsp:cNvSpPr/>
      </dsp:nvSpPr>
      <dsp:spPr>
        <a:xfrm>
          <a:off x="3198614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86231-3023-40BC-9829-2B84E6C65C80}">
      <dsp:nvSpPr>
        <dsp:cNvPr id="0" name=""/>
        <dsp:cNvSpPr/>
      </dsp:nvSpPr>
      <dsp:spPr>
        <a:xfrm>
          <a:off x="3673035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Опыт</a:t>
          </a:r>
          <a:endParaRPr lang="en-US" sz="1600" kern="1200" dirty="0"/>
        </a:p>
      </dsp:txBody>
      <dsp:txXfrm>
        <a:off x="3673035" y="836473"/>
        <a:ext cx="1293874" cy="905712"/>
      </dsp:txXfrm>
    </dsp:sp>
    <dsp:sp modelId="{8117AB81-E0E4-4FC6-AB23-DE9F1B522A58}">
      <dsp:nvSpPr>
        <dsp:cNvPr id="0" name=""/>
        <dsp:cNvSpPr/>
      </dsp:nvSpPr>
      <dsp:spPr>
        <a:xfrm>
          <a:off x="4966910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8F209-AB70-4866-B533-01069B885FDB}">
      <dsp:nvSpPr>
        <dsp:cNvPr id="0" name=""/>
        <dsp:cNvSpPr/>
      </dsp:nvSpPr>
      <dsp:spPr>
        <a:xfrm>
          <a:off x="544133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Связи</a:t>
          </a:r>
          <a:endParaRPr lang="en-US" sz="1600" kern="1200" dirty="0"/>
        </a:p>
      </dsp:txBody>
      <dsp:txXfrm>
        <a:off x="5441330" y="836473"/>
        <a:ext cx="1293874" cy="905712"/>
      </dsp:txXfrm>
    </dsp:sp>
    <dsp:sp modelId="{0372485A-6FAA-4D91-93A1-34559A68B26F}">
      <dsp:nvSpPr>
        <dsp:cNvPr id="0" name=""/>
        <dsp:cNvSpPr/>
      </dsp:nvSpPr>
      <dsp:spPr>
        <a:xfrm>
          <a:off x="6735205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A5F11-F55B-43C1-9CA8-83D8452FFA46}">
      <dsp:nvSpPr>
        <dsp:cNvPr id="0" name=""/>
        <dsp:cNvSpPr/>
      </dsp:nvSpPr>
      <dsp:spPr>
        <a:xfrm>
          <a:off x="7261380" y="761182"/>
          <a:ext cx="1099793" cy="1099793"/>
        </a:xfrm>
        <a:prstGeom prst="ellipse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Manager</a:t>
          </a:r>
        </a:p>
      </dsp:txBody>
      <dsp:txXfrm>
        <a:off x="7422441" y="922243"/>
        <a:ext cx="777671" cy="777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Manager</a:t>
          </a:r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Super Manager</a:t>
          </a:r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Duper Manager</a:t>
          </a:r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2CA8-AD9E-42F7-AB11-E6F10B96C846}">
      <dsp:nvSpPr>
        <dsp:cNvPr id="0" name=""/>
        <dsp:cNvSpPr/>
      </dsp:nvSpPr>
      <dsp:spPr>
        <a:xfrm rot="5400000">
          <a:off x="214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0A296-6417-4502-B536-C0C6B590B62F}">
      <dsp:nvSpPr>
        <dsp:cNvPr id="0" name=""/>
        <dsp:cNvSpPr/>
      </dsp:nvSpPr>
      <dsp:spPr>
        <a:xfrm rot="16200000">
          <a:off x="2867129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4C92A-101F-4DB4-8FEA-254B23013244}">
      <dsp:nvSpPr>
        <dsp:cNvPr id="0" name=""/>
        <dsp:cNvSpPr/>
      </dsp:nvSpPr>
      <dsp:spPr>
        <a:xfrm>
          <a:off x="3196513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Norming</a:t>
          </a:r>
        </a:p>
      </dsp:txBody>
      <dsp:txXfrm>
        <a:off x="3196513" y="2629825"/>
        <a:ext cx="2114992" cy="557291"/>
      </dsp:txXfrm>
    </dsp:sp>
    <dsp:sp modelId="{4859A1DE-DC5D-4A0D-9833-6F3B4D220604}">
      <dsp:nvSpPr>
        <dsp:cNvPr id="0" name=""/>
        <dsp:cNvSpPr/>
      </dsp:nvSpPr>
      <dsp:spPr>
        <a:xfrm rot="5400000">
          <a:off x="2777775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3D484-9741-4A5F-A036-BAAECF17A524}">
      <dsp:nvSpPr>
        <dsp:cNvPr id="0" name=""/>
        <dsp:cNvSpPr/>
      </dsp:nvSpPr>
      <dsp:spPr>
        <a:xfrm rot="16200000">
          <a:off x="5643847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DB85-0D02-40C9-B243-44D211FC63AA}">
      <dsp:nvSpPr>
        <dsp:cNvPr id="0" name=""/>
        <dsp:cNvSpPr/>
      </dsp:nvSpPr>
      <dsp:spPr>
        <a:xfrm>
          <a:off x="5770078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Performing</a:t>
          </a:r>
        </a:p>
      </dsp:txBody>
      <dsp:txXfrm>
        <a:off x="5770078" y="2629825"/>
        <a:ext cx="2114992" cy="557291"/>
      </dsp:txXfrm>
    </dsp:sp>
    <dsp:sp modelId="{A699EEA6-05A9-4808-BDF3-5E213F2D4897}">
      <dsp:nvSpPr>
        <dsp:cNvPr id="0" name=""/>
        <dsp:cNvSpPr/>
      </dsp:nvSpPr>
      <dsp:spPr>
        <a:xfrm>
          <a:off x="3640118" y="694514"/>
          <a:ext cx="1172990" cy="11729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96517" y="899788"/>
        <a:ext cx="860193" cy="527845"/>
      </dsp:txXfrm>
    </dsp:sp>
    <dsp:sp modelId="{E882F05E-8C36-4035-8351-2A48204025EA}">
      <dsp:nvSpPr>
        <dsp:cNvPr id="0" name=""/>
        <dsp:cNvSpPr/>
      </dsp:nvSpPr>
      <dsp:spPr>
        <a:xfrm>
          <a:off x="4063372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915825"/>
            <a:satOff val="189"/>
            <a:lumOff val="-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422112" y="1730656"/>
        <a:ext cx="703794" cy="645144"/>
      </dsp:txXfrm>
    </dsp:sp>
    <dsp:sp modelId="{930ADC74-AFC9-4C9C-8E9F-A3BA6DCE64C4}">
      <dsp:nvSpPr>
        <dsp:cNvPr id="0" name=""/>
        <dsp:cNvSpPr/>
      </dsp:nvSpPr>
      <dsp:spPr>
        <a:xfrm>
          <a:off x="3216864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1831650"/>
            <a:satOff val="377"/>
            <a:lumOff val="-1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327321" y="1730656"/>
        <a:ext cx="703794" cy="645144"/>
      </dsp:txXfrm>
    </dsp:sp>
    <dsp:sp modelId="{D7FF9391-2036-4879-9717-66906BE3029E}">
      <dsp:nvSpPr>
        <dsp:cNvPr id="0" name=""/>
        <dsp:cNvSpPr/>
      </dsp:nvSpPr>
      <dsp:spPr>
        <a:xfrm>
          <a:off x="803487" y="632999"/>
          <a:ext cx="882630" cy="882650"/>
        </a:xfrm>
        <a:prstGeom prst="ellipse">
          <a:avLst/>
        </a:prstGeom>
        <a:solidFill>
          <a:schemeClr val="accent4">
            <a:alpha val="50000"/>
            <a:hueOff val="2747476"/>
            <a:satOff val="566"/>
            <a:lumOff val="-2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32745" y="762260"/>
        <a:ext cx="624114" cy="624128"/>
      </dsp:txXfrm>
    </dsp:sp>
    <dsp:sp modelId="{91AB0211-6C5F-4B3C-848E-8CC94FCC4B8F}">
      <dsp:nvSpPr>
        <dsp:cNvPr id="0" name=""/>
        <dsp:cNvSpPr/>
      </dsp:nvSpPr>
      <dsp:spPr>
        <a:xfrm>
          <a:off x="477959" y="1370934"/>
          <a:ext cx="433554" cy="433381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AF9A04-F018-43DB-AC39-873CD6A532BA}">
      <dsp:nvSpPr>
        <dsp:cNvPr id="0" name=""/>
        <dsp:cNvSpPr/>
      </dsp:nvSpPr>
      <dsp:spPr>
        <a:xfrm>
          <a:off x="1758549" y="806620"/>
          <a:ext cx="252268" cy="252103"/>
        </a:xfrm>
        <a:prstGeom prst="ellipse">
          <a:avLst/>
        </a:prstGeom>
        <a:solidFill>
          <a:schemeClr val="accent4">
            <a:alpha val="50000"/>
            <a:hueOff val="4579126"/>
            <a:satOff val="943"/>
            <a:lumOff val="-40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5DE7F-5D6F-43F2-A51B-375B94C249EC}">
      <dsp:nvSpPr>
        <dsp:cNvPr id="0" name=""/>
        <dsp:cNvSpPr/>
      </dsp:nvSpPr>
      <dsp:spPr>
        <a:xfrm>
          <a:off x="1664802" y="1160178"/>
          <a:ext cx="882630" cy="882650"/>
        </a:xfrm>
        <a:prstGeom prst="ellipse">
          <a:avLst/>
        </a:prstGeom>
        <a:solidFill>
          <a:schemeClr val="accent4">
            <a:alpha val="50000"/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794060" y="1289439"/>
        <a:ext cx="624114" cy="624128"/>
      </dsp:txXfrm>
    </dsp:sp>
    <dsp:sp modelId="{52997695-A815-4D69-A2BE-D51D0BA830DE}">
      <dsp:nvSpPr>
        <dsp:cNvPr id="0" name=""/>
        <dsp:cNvSpPr/>
      </dsp:nvSpPr>
      <dsp:spPr>
        <a:xfrm>
          <a:off x="1757100" y="2096810"/>
          <a:ext cx="252268" cy="252103"/>
        </a:xfrm>
        <a:prstGeom prst="ellipse">
          <a:avLst/>
        </a:prstGeom>
        <a:solidFill>
          <a:schemeClr val="accent4">
            <a:alpha val="50000"/>
            <a:hueOff val="6410777"/>
            <a:satOff val="1320"/>
            <a:lumOff val="-5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746E98-CA4D-45EC-8DA2-A0376E7AF59E}">
      <dsp:nvSpPr>
        <dsp:cNvPr id="0" name=""/>
        <dsp:cNvSpPr/>
      </dsp:nvSpPr>
      <dsp:spPr>
        <a:xfrm>
          <a:off x="819215" y="1664577"/>
          <a:ext cx="882630" cy="8826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48473" y="1793838"/>
        <a:ext cx="624114" cy="624128"/>
      </dsp:txXfrm>
    </dsp:sp>
    <dsp:sp modelId="{AEDAC972-9C00-4D47-B14B-15A6EF7A492B}">
      <dsp:nvSpPr>
        <dsp:cNvPr id="0" name=""/>
        <dsp:cNvSpPr/>
      </dsp:nvSpPr>
      <dsp:spPr>
        <a:xfrm>
          <a:off x="6010322" y="785882"/>
          <a:ext cx="1626917" cy="16266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248578" y="1024095"/>
        <a:ext cx="1150405" cy="1150197"/>
      </dsp:txXfrm>
    </dsp:sp>
    <dsp:sp modelId="{5E365B77-1001-42CC-BC05-0DC51AF2CC5E}">
      <dsp:nvSpPr>
        <dsp:cNvPr id="0" name=""/>
        <dsp:cNvSpPr/>
      </dsp:nvSpPr>
      <dsp:spPr>
        <a:xfrm>
          <a:off x="523479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Forming -&gt; Storming</a:t>
          </a:r>
          <a:endParaRPr lang="en-US" sz="1800" kern="1200" dirty="0"/>
        </a:p>
      </dsp:txBody>
      <dsp:txXfrm>
        <a:off x="523479" y="2629825"/>
        <a:ext cx="2114992" cy="5572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CF9F-2597-4838-8352-62753FF09E89}">
      <dsp:nvSpPr>
        <dsp:cNvPr id="0" name=""/>
        <dsp:cNvSpPr/>
      </dsp:nvSpPr>
      <dsp:spPr>
        <a:xfrm>
          <a:off x="4744783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884402"/>
              <a:satOff val="1005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605790"/>
        <a:ext cx="1127009" cy="767580"/>
      </dsp:txXfrm>
    </dsp:sp>
    <dsp:sp modelId="{BDFACE53-8E21-4917-AE7E-40DF6903F2CE}">
      <dsp:nvSpPr>
        <dsp:cNvPr id="0" name=""/>
        <dsp:cNvSpPr/>
      </dsp:nvSpPr>
      <dsp:spPr>
        <a:xfrm>
          <a:off x="2006600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26602"/>
              <a:satOff val="1508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605790"/>
        <a:ext cx="1127009" cy="767580"/>
      </dsp:txXfrm>
    </dsp:sp>
    <dsp:sp modelId="{0028EB70-0AF3-4C43-8908-F143A9FDC150}">
      <dsp:nvSpPr>
        <dsp:cNvPr id="0" name=""/>
        <dsp:cNvSpPr/>
      </dsp:nvSpPr>
      <dsp:spPr>
        <a:xfrm>
          <a:off x="4744783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42201"/>
              <a:satOff val="503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3880"/>
        <a:ext cx="1127009" cy="767580"/>
      </dsp:txXfrm>
    </dsp:sp>
    <dsp:sp modelId="{6B3B644C-3381-4DD6-A47C-D2860A6DE1EF}">
      <dsp:nvSpPr>
        <dsp:cNvPr id="0" name=""/>
        <dsp:cNvSpPr/>
      </dsp:nvSpPr>
      <dsp:spPr>
        <a:xfrm>
          <a:off x="2006600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3880"/>
        <a:ext cx="1127009" cy="767580"/>
      </dsp:txXfrm>
    </dsp:sp>
    <dsp:sp modelId="{9D6FA935-21CC-449F-AB17-55D1DFCAB086}">
      <dsp:nvSpPr>
        <dsp:cNvPr id="0" name=""/>
        <dsp:cNvSpPr/>
      </dsp:nvSpPr>
      <dsp:spPr>
        <a:xfrm>
          <a:off x="2709830" y="193643"/>
          <a:ext cx="1471009" cy="147100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Менторинг</a:t>
          </a:r>
          <a:endParaRPr lang="en-US" sz="1000" kern="1200" dirty="0"/>
        </a:p>
      </dsp:txBody>
      <dsp:txXfrm>
        <a:off x="3140679" y="624492"/>
        <a:ext cx="1040160" cy="1040160"/>
      </dsp:txXfrm>
    </dsp:sp>
    <dsp:sp modelId="{C6F2E4C4-2401-4F24-BD90-810927346064}">
      <dsp:nvSpPr>
        <dsp:cNvPr id="0" name=""/>
        <dsp:cNvSpPr/>
      </dsp:nvSpPr>
      <dsp:spPr>
        <a:xfrm rot="5400000">
          <a:off x="4248784" y="193643"/>
          <a:ext cx="1471009" cy="1471009"/>
        </a:xfrm>
        <a:prstGeom prst="pieWedge">
          <a:avLst/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Делегирование</a:t>
          </a:r>
          <a:endParaRPr lang="en-US" sz="1000" kern="1200" dirty="0"/>
        </a:p>
      </dsp:txBody>
      <dsp:txXfrm rot="-5400000">
        <a:off x="4248784" y="624492"/>
        <a:ext cx="1040160" cy="1040160"/>
      </dsp:txXfrm>
    </dsp:sp>
    <dsp:sp modelId="{3A7D1E65-040E-43E3-ABAF-967E4EC14F84}">
      <dsp:nvSpPr>
        <dsp:cNvPr id="0" name=""/>
        <dsp:cNvSpPr/>
      </dsp:nvSpPr>
      <dsp:spPr>
        <a:xfrm rot="10800000">
          <a:off x="4248784" y="1732597"/>
          <a:ext cx="1471009" cy="1471009"/>
        </a:xfrm>
        <a:prstGeom prst="pieWedge">
          <a:avLst/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Поддержка</a:t>
          </a:r>
          <a:endParaRPr lang="en-US" sz="1000" kern="1200" dirty="0"/>
        </a:p>
      </dsp:txBody>
      <dsp:txXfrm rot="10800000">
        <a:off x="4248784" y="1732597"/>
        <a:ext cx="1040160" cy="1040160"/>
      </dsp:txXfrm>
    </dsp:sp>
    <dsp:sp modelId="{C6FBE3FF-D604-43B8-A84A-BCEFE0F7B00C}">
      <dsp:nvSpPr>
        <dsp:cNvPr id="0" name=""/>
        <dsp:cNvSpPr/>
      </dsp:nvSpPr>
      <dsp:spPr>
        <a:xfrm rot="16200000">
          <a:off x="2709830" y="1732597"/>
          <a:ext cx="1471009" cy="1471009"/>
        </a:xfrm>
        <a:prstGeom prst="pieWedg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Назначение задач</a:t>
          </a:r>
          <a:endParaRPr lang="en-US" sz="1000" kern="1200" dirty="0"/>
        </a:p>
      </dsp:txBody>
      <dsp:txXfrm rot="5400000">
        <a:off x="3140679" y="1732597"/>
        <a:ext cx="1040160" cy="1040160"/>
      </dsp:txXfrm>
    </dsp:sp>
    <dsp:sp modelId="{70C380F6-24AD-4D46-B0C6-63883A537937}">
      <dsp:nvSpPr>
        <dsp:cNvPr id="0" name=""/>
        <dsp:cNvSpPr/>
      </dsp:nvSpPr>
      <dsp:spPr>
        <a:xfrm>
          <a:off x="3960868" y="1392872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3CA3C-9F74-4104-BDC2-6865597E1A0F}">
      <dsp:nvSpPr>
        <dsp:cNvPr id="0" name=""/>
        <dsp:cNvSpPr/>
      </dsp:nvSpPr>
      <dsp:spPr>
        <a:xfrm rot="10800000">
          <a:off x="3960868" y="1562735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974C-651E-4240-8C36-99360E4DB575}">
      <dsp:nvSpPr>
        <dsp:cNvPr id="0" name=""/>
        <dsp:cNvSpPr/>
      </dsp:nvSpPr>
      <dsp:spPr>
        <a:xfrm>
          <a:off x="1050899" y="756418"/>
          <a:ext cx="1884412" cy="18844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Вы</a:t>
          </a:r>
          <a:endParaRPr lang="en-US" sz="6500" kern="1200" dirty="0"/>
        </a:p>
      </dsp:txBody>
      <dsp:txXfrm>
        <a:off x="1326865" y="1032384"/>
        <a:ext cx="1332480" cy="1332480"/>
      </dsp:txXfrm>
    </dsp:sp>
    <dsp:sp modelId="{5AB1B1B7-B361-4350-B776-046BB98E2121}">
      <dsp:nvSpPr>
        <dsp:cNvPr id="0" name=""/>
        <dsp:cNvSpPr/>
      </dsp:nvSpPr>
      <dsp:spPr>
        <a:xfrm>
          <a:off x="248613" y="1227521"/>
          <a:ext cx="942206" cy="942206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Заказчик</a:t>
          </a:r>
          <a:endParaRPr lang="en-US" sz="1300" kern="1200" dirty="0"/>
        </a:p>
      </dsp:txBody>
      <dsp:txXfrm>
        <a:off x="386596" y="1365504"/>
        <a:ext cx="666240" cy="666240"/>
      </dsp:txXfrm>
    </dsp:sp>
    <dsp:sp modelId="{65ED138B-ECFE-4DE5-98AA-79AB51A43039}">
      <dsp:nvSpPr>
        <dsp:cNvPr id="0" name=""/>
        <dsp:cNvSpPr/>
      </dsp:nvSpPr>
      <dsp:spPr>
        <a:xfrm>
          <a:off x="2761521" y="1227521"/>
          <a:ext cx="942206" cy="942206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Команда</a:t>
          </a:r>
          <a:endParaRPr lang="en-US" sz="1300" kern="1200" dirty="0"/>
        </a:p>
      </dsp:txBody>
      <dsp:txXfrm>
        <a:off x="2899504" y="1365504"/>
        <a:ext cx="666240" cy="666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054E-4914-4759-8DD7-D6FE3958463C}">
      <dsp:nvSpPr>
        <dsp:cNvPr id="0" name=""/>
        <dsp:cNvSpPr/>
      </dsp:nvSpPr>
      <dsp:spPr>
        <a:xfrm>
          <a:off x="694" y="2482078"/>
          <a:ext cx="747632" cy="7200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Вы</a:t>
          </a:r>
          <a:endParaRPr lang="en-US" sz="1900" kern="1200" dirty="0"/>
        </a:p>
      </dsp:txBody>
      <dsp:txXfrm>
        <a:off x="110182" y="2587533"/>
        <a:ext cx="528656" cy="509185"/>
      </dsp:txXfrm>
    </dsp:sp>
    <dsp:sp modelId="{1C844CEB-E19D-41B6-AB6E-45B19240F36A}">
      <dsp:nvSpPr>
        <dsp:cNvPr id="0" name=""/>
        <dsp:cNvSpPr/>
      </dsp:nvSpPr>
      <dsp:spPr>
        <a:xfrm>
          <a:off x="346566" y="688447"/>
          <a:ext cx="2020355" cy="2020355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Заказчик</a:t>
          </a:r>
          <a:endParaRPr lang="en-US" sz="1900" kern="1200" dirty="0"/>
        </a:p>
      </dsp:txBody>
      <dsp:txXfrm>
        <a:off x="642440" y="984321"/>
        <a:ext cx="1428607" cy="1428607"/>
      </dsp:txXfrm>
    </dsp:sp>
    <dsp:sp modelId="{D4F6AC40-4596-425D-B8F5-6C9FD45A10FD}">
      <dsp:nvSpPr>
        <dsp:cNvPr id="0" name=""/>
        <dsp:cNvSpPr/>
      </dsp:nvSpPr>
      <dsp:spPr>
        <a:xfrm>
          <a:off x="1962851" y="688447"/>
          <a:ext cx="2020355" cy="2020355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Команда</a:t>
          </a:r>
          <a:endParaRPr lang="en-US" sz="1900" kern="1200" dirty="0"/>
        </a:p>
      </dsp:txBody>
      <dsp:txXfrm>
        <a:off x="2258725" y="984321"/>
        <a:ext cx="1428607" cy="14286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335EC-B493-4515-857F-F3AB19745508}">
      <dsp:nvSpPr>
        <dsp:cNvPr id="0" name=""/>
        <dsp:cNvSpPr/>
      </dsp:nvSpPr>
      <dsp:spPr>
        <a:xfrm>
          <a:off x="973930" y="42465"/>
          <a:ext cx="2038350" cy="203835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</a:t>
          </a:r>
          <a:endParaRPr lang="en-US" sz="2500" kern="1200" dirty="0"/>
        </a:p>
      </dsp:txBody>
      <dsp:txXfrm>
        <a:off x="1245710" y="399176"/>
        <a:ext cx="1494790" cy="917257"/>
      </dsp:txXfrm>
    </dsp:sp>
    <dsp:sp modelId="{178CC9E1-3131-492E-9EE4-ECDDAAF5E64D}">
      <dsp:nvSpPr>
        <dsp:cNvPr id="0" name=""/>
        <dsp:cNvSpPr/>
      </dsp:nvSpPr>
      <dsp:spPr>
        <a:xfrm>
          <a:off x="1709435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Заказчик</a:t>
          </a:r>
          <a:endParaRPr lang="en-US" sz="2500" kern="1200" dirty="0"/>
        </a:p>
      </dsp:txBody>
      <dsp:txXfrm>
        <a:off x="2332831" y="1843008"/>
        <a:ext cx="1223010" cy="1121092"/>
      </dsp:txXfrm>
    </dsp:sp>
    <dsp:sp modelId="{CAA5F83E-B511-4251-A6BB-865CAC4F5484}">
      <dsp:nvSpPr>
        <dsp:cNvPr id="0" name=""/>
        <dsp:cNvSpPr/>
      </dsp:nvSpPr>
      <dsp:spPr>
        <a:xfrm>
          <a:off x="238426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Команда</a:t>
          </a:r>
          <a:endParaRPr lang="en-US" sz="2500" kern="1200" dirty="0"/>
        </a:p>
      </dsp:txBody>
      <dsp:txXfrm>
        <a:off x="430370" y="1843008"/>
        <a:ext cx="1223010" cy="11210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5449" y="219576"/>
          <a:ext cx="2670762" cy="12079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Привет, у меня возникла проблема с тестами</a:t>
          </a:r>
          <a:endParaRPr lang="en-US" sz="2300" kern="1200" dirty="0"/>
        </a:p>
      </dsp:txBody>
      <dsp:txXfrm>
        <a:off x="1315449" y="219576"/>
        <a:ext cx="2670762" cy="1207943"/>
      </dsp:txXfrm>
    </dsp:sp>
    <dsp:sp modelId="{34A2190B-DEDA-44E5-9738-FB6DAF4D7E06}">
      <dsp:nvSpPr>
        <dsp:cNvPr id="0" name=""/>
        <dsp:cNvSpPr/>
      </dsp:nvSpPr>
      <dsp:spPr>
        <a:xfrm>
          <a:off x="0" y="219576"/>
          <a:ext cx="1195863" cy="120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830"/>
          <a:ext cx="2670762" cy="1207943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15 min</a:t>
          </a:r>
        </a:p>
      </dsp:txBody>
      <dsp:txXfrm>
        <a:off x="0" y="1626830"/>
        <a:ext cx="2670762" cy="1207943"/>
      </dsp:txXfrm>
    </dsp:sp>
    <dsp:sp modelId="{DE7A036D-E75A-448A-B73E-4F3CC585BFF4}">
      <dsp:nvSpPr>
        <dsp:cNvPr id="0" name=""/>
        <dsp:cNvSpPr/>
      </dsp:nvSpPr>
      <dsp:spPr>
        <a:xfrm>
          <a:off x="2790348" y="1626830"/>
          <a:ext cx="1195863" cy="1207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2012 мы поменяли хорошего инженера на необразованного менеджера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 story </a:t>
            </a:r>
            <a:r>
              <a:rPr lang="ru-RU" dirty="0"/>
              <a:t>для каждого свои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1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же все такие деловые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9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Напоминает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67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нас прервут....</a:t>
            </a:r>
          </a:p>
          <a:p>
            <a:r>
              <a:rPr lang="ru-RU" dirty="0"/>
              <a:t>На каждом этапе мы можем выключить мозг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Легкая версия анти паттерна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«Вручную» переключаем свои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даже на телефон приходят алерты с прода. </a:t>
            </a:r>
            <a:br>
              <a:rPr lang="ru-RU" dirty="0"/>
            </a:br>
            <a:r>
              <a:rPr lang="ru-RU" dirty="0"/>
              <a:t>У тимлида нет времени учиться менежменту.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Продолжать развиваться как ведущий инженер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Всегда остается место для работы руками</a:t>
            </a:r>
          </a:p>
          <a:p>
            <a:r>
              <a:rPr lang="ru-RU"/>
              <a:t>В данном докладе мы разберем, как достичь этих 30%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Брюсу Такмену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9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Уровень сотрудников</a:t>
            </a:r>
          </a:p>
          <a:p>
            <a:r>
              <a:rPr lang="ru-RU" dirty="0"/>
              <a:t>Делегируйте предсказуемые задачи, для которых есть гайдлайны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у нас так, то мы не можем программировать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Обосрать стратегические советы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Нельзя: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ключевые функции руководителя — установление целей, принятие решений по выработке политики организации (подразделения), контроль результатов;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руководство сотрудниками, их мотивацию;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высокой степени риска;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необычные, исключительные дела;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актуальные, срочные дела, не оставляющие времени для объяснения и перепроверки;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строго доверительного характера.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2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F30E803-926F-4654-9226-EA00B369FE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4C6901C-AC0F-48B6-BB2B-1D969A9B77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3875" y="0"/>
            <a:ext cx="354012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605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1"/>
            <a:ext cx="3810001" cy="4826638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829559"/>
            <a:ext cx="8429625" cy="364719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7"/>
            <a:ext cx="5986464" cy="40016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088608"/>
            <a:ext cx="2656378" cy="36247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731073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CB25234-A431-4B57-A649-2E7D188D7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7DD329-F97B-4C98-8852-046496F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2" y="1435276"/>
            <a:ext cx="398068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87A761C-4344-4FF5-BBDE-CEA819CCE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" y="3049747"/>
            <a:ext cx="398068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529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005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49D8B9-1FFD-4450-8949-A063FA24E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0074E6A-1C05-479D-8B13-04D81F90DF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448C14-60D4-41BE-BD33-199FF929C2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1A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C6C79-9FF7-44C0-AA7F-D6F7467FDB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07/relationships/diagramDrawing" Target="../diagrams/drawing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1.xml"/><Relationship Id="rId11" Type="http://schemas.openxmlformats.org/officeDocument/2006/relationships/diagramQuickStyle" Target="../diagrams/quickStyle12.xml"/><Relationship Id="rId5" Type="http://schemas.openxmlformats.org/officeDocument/2006/relationships/diagramColors" Target="../diagrams/colors11.xml"/><Relationship Id="rId10" Type="http://schemas.openxmlformats.org/officeDocument/2006/relationships/diagramLayout" Target="../diagrams/layout12.xml"/><Relationship Id="rId4" Type="http://schemas.openxmlformats.org/officeDocument/2006/relationships/diagramQuickStyle" Target="../diagrams/quickStyle11.xml"/><Relationship Id="rId9" Type="http://schemas.openxmlformats.org/officeDocument/2006/relationships/diagramData" Target="../diagrams/data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E9D5-4E3A-4A6F-86C8-1826E1C1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4020-B7C3-4F66-BD3A-9B7BA118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</a:rPr>
              <a:t>и продолжать программировать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22CE34-260A-4981-A1C9-094E6A91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pic>
        <p:nvPicPr>
          <p:cNvPr id="24" name="Picture Placeholder 23" descr="A person standing in a room&#10;&#10;Description automatically generated">
            <a:extLst>
              <a:ext uri="{FF2B5EF4-FFF2-40B4-BE49-F238E27FC236}">
                <a16:creationId xmlns:a16="http://schemas.microsoft.com/office/drawing/2014/main" id="{E06BE38D-EC0D-44D1-A256-51D9C66720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r="24374"/>
          <a:stretch/>
        </p:blipFill>
        <p:spPr>
          <a:xfrm>
            <a:off x="5334000" y="0"/>
            <a:ext cx="3810000" cy="476052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44ED9-70FA-41AF-A196-E60180D37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2332B4-B50D-42F1-9B23-C7455D87D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можно, а когда не стоит?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C66FAE-A8E8-4222-9623-C95D85EB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40474A-FC4C-4DCC-98A7-FA5A19A48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11DE3C-039A-4FE7-B623-DE4641D7E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Как найти время?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6EC1AA-5D64-4C15-8C8B-C407A9458E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530E-1207-4833-A0FB-A1909E84F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5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4F3B-FA26-40B1-B606-C6F7697B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Вам стоит задуматься о совмещении если</a:t>
            </a:r>
            <a:endParaRPr lang="en-US" dirty="0"/>
          </a:p>
        </p:txBody>
      </p:sp>
      <p:pic>
        <p:nvPicPr>
          <p:cNvPr id="18" name="Picture Placeholder 17" descr="A picture containing person, person, computer, computer&#10;&#10;Description automatically generated">
            <a:extLst>
              <a:ext uri="{FF2B5EF4-FFF2-40B4-BE49-F238E27FC236}">
                <a16:creationId xmlns:a16="http://schemas.microsoft.com/office/drawing/2014/main" id="{710AF179-7CFF-4963-8137-A485410B24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r="1232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93D3-6523-40E8-9FF4-DD535952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73A52-45F2-46D6-9B32-F1942013F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321470" cy="356616"/>
          </a:xfrm>
        </p:spPr>
        <p:txBody>
          <a:bodyPr/>
          <a:lstStyle/>
          <a:p>
            <a:r>
              <a:rPr lang="ru-RU" dirty="0"/>
              <a:t>Вы занимаетесь микроменеджментом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D8549-2847-414B-B055-78AF530E8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7AD57-BD15-44BA-B908-1AB2C05289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0A6F0-AF67-4BA4-8866-E63BFB179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1E7755-12C4-412E-AD99-F6B9C6997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19879-FE9C-4799-A4D2-DB11BBAC25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B88937-A172-4DCE-87F4-A3DB6E1AC4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321470" cy="356616"/>
          </a:xfrm>
        </p:spPr>
        <p:txBody>
          <a:bodyPr/>
          <a:lstStyle/>
          <a:p>
            <a:r>
              <a:rPr lang="ru-RU" dirty="0"/>
              <a:t>Пишете много документации «в стол»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1DB1DB-800E-4714-AC89-C6D36E8DF2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321470" cy="356616"/>
          </a:xfrm>
        </p:spPr>
        <p:txBody>
          <a:bodyPr/>
          <a:lstStyle/>
          <a:p>
            <a:r>
              <a:rPr lang="ru-RU" dirty="0"/>
              <a:t>Вы – единая точка коммуникации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C308D3-570B-4120-B533-C339E19DB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321471" cy="356616"/>
          </a:xfrm>
        </p:spPr>
        <p:txBody>
          <a:bodyPr/>
          <a:lstStyle/>
          <a:p>
            <a:r>
              <a:rPr lang="ru-RU" dirty="0"/>
              <a:t>Ваша команда только пишет код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1E35A1-0E96-48D1-A765-C8E411DA4A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321471" cy="356616"/>
          </a:xfrm>
        </p:spPr>
        <p:txBody>
          <a:bodyPr/>
          <a:lstStyle/>
          <a:p>
            <a:r>
              <a:rPr lang="ru-RU" dirty="0"/>
              <a:t>У Вас много тет-а-тет митингов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CE59C8-F8FD-48F2-B354-83481B6F34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321472" cy="356616"/>
          </a:xfrm>
        </p:spPr>
        <p:txBody>
          <a:bodyPr/>
          <a:lstStyle/>
          <a:p>
            <a:r>
              <a:rPr lang="ru-RU" dirty="0"/>
              <a:t>Вы – инициатор большинства этих митингов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0AA49D-E75A-4A08-98ED-AA89B2CB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7D1-EFFD-4BCF-9AE1-376EF1B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можете совмещать в зависимости от</a:t>
            </a:r>
            <a:endParaRPr lang="en-US" dirty="0"/>
          </a:p>
        </p:txBody>
      </p:sp>
      <p:pic>
        <p:nvPicPr>
          <p:cNvPr id="18" name="Picture Placeholder 17" descr="A person sitting at a table&#10;&#10;Description automatically generated">
            <a:extLst>
              <a:ext uri="{FF2B5EF4-FFF2-40B4-BE49-F238E27FC236}">
                <a16:creationId xmlns:a16="http://schemas.microsoft.com/office/drawing/2014/main" id="{9BC60F43-CD4F-4D9D-84D4-4E9074B2D9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3" r="21727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7FC36-F873-403E-913F-5090787389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3FB17-194E-45FB-91E4-A3258689E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Этапа развития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7613-A89C-4515-8549-2AEF3D7BE0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7EC8A6-9212-4919-890D-F230F1099F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EE6B05-091E-424F-BB9E-4CC940FF89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Уровня ваших сотрудников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C433BF-CC1C-4D5E-882E-8D99DF1398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Коммуникации на проекте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5F90F39-3706-4627-8595-A3B1F1E8D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BBA3505-B66E-488C-9028-2CEC15E5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Зависимость от этапа развития команды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E4D0D3A-A268-4C48-AE4F-783C3FBBCBE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94640969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75B2CE-9291-4ACD-85F4-F9D4C32F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84B5314C-F229-483B-A4EC-110F063FBEFC}"/>
              </a:ext>
            </a:extLst>
          </p:cNvPr>
          <p:cNvSpPr/>
          <p:nvPr/>
        </p:nvSpPr>
        <p:spPr>
          <a:xfrm>
            <a:off x="654996" y="1459149"/>
            <a:ext cx="2516221" cy="2405973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3D8D-018F-451B-8A22-9C7F0656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Можно ли делегировать джунам?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CB7D19-7697-4DEE-85EB-A51DFBEF133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1569676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9C1DB-BE86-480D-8F9B-707E283F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79C2852-6128-4946-AB29-C32F3FC564A1}"/>
              </a:ext>
            </a:extLst>
          </p:cNvPr>
          <p:cNvSpPr/>
          <p:nvPr/>
        </p:nvSpPr>
        <p:spPr>
          <a:xfrm>
            <a:off x="6314031" y="2603423"/>
            <a:ext cx="2095779" cy="627399"/>
          </a:xfrm>
          <a:prstGeom prst="wedgeEllipseCallout">
            <a:avLst>
              <a:gd name="adj1" fmla="val -44070"/>
              <a:gd name="adj2" fmla="val -1896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Зависит от задачи</a:t>
            </a:r>
            <a:endParaRPr lang="en-US" dirty="0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B54A708-B3AF-4797-B847-4367D7C456FE}"/>
              </a:ext>
            </a:extLst>
          </p:cNvPr>
          <p:cNvSpPr/>
          <p:nvPr/>
        </p:nvSpPr>
        <p:spPr>
          <a:xfrm>
            <a:off x="2362610" y="107950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99EB95F4-62EE-43D7-B127-6B01B0FD57C0}"/>
              </a:ext>
            </a:extLst>
          </p:cNvPr>
          <p:cNvSpPr/>
          <p:nvPr/>
        </p:nvSpPr>
        <p:spPr>
          <a:xfrm>
            <a:off x="5662509" y="3393440"/>
            <a:ext cx="1118883" cy="108331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CA021C61-5ADC-4309-9FB9-758187F8630E}"/>
              </a:ext>
            </a:extLst>
          </p:cNvPr>
          <p:cNvSpPr/>
          <p:nvPr/>
        </p:nvSpPr>
        <p:spPr>
          <a:xfrm>
            <a:off x="2362610" y="340233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9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E562-7836-48C8-B337-5FB19AF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</a:t>
            </a:r>
            <a:r>
              <a:rPr lang="en-US" dirty="0"/>
              <a:t>mushroom management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152889-AE04-4883-9231-160CF65B91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39928827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AC3FD-E1B4-4AAA-AAA4-3E023B665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Держим команду в темноте, поливаем навозом и срезаем тех кто вырос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Мы очень важные</a:t>
            </a:r>
          </a:p>
          <a:p>
            <a:pPr marL="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Мы тратим </a:t>
            </a:r>
            <a:r>
              <a:rPr lang="en-US" dirty="0"/>
              <a:t>x2 </a:t>
            </a:r>
            <a:r>
              <a:rPr lang="ru-RU" dirty="0"/>
              <a:t>времени на коммуникацию</a:t>
            </a:r>
          </a:p>
          <a:p>
            <a:r>
              <a:rPr lang="ru-RU" dirty="0"/>
              <a:t>Испорченный телефон</a:t>
            </a:r>
          </a:p>
          <a:p>
            <a:r>
              <a:rPr lang="ru-RU" dirty="0"/>
              <a:t>Сложно уйти в отпуск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30BA7-CD61-40C2-8DBB-202A202E7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A609CAEB-57D5-495C-8636-688D7CB1B4CA}"/>
              </a:ext>
            </a:extLst>
          </p:cNvPr>
          <p:cNvSpPr/>
          <p:nvPr/>
        </p:nvSpPr>
        <p:spPr>
          <a:xfrm>
            <a:off x="825064" y="1336888"/>
            <a:ext cx="3049283" cy="2876126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345C-4173-4331-9A41-EC65DF0F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самоустранение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97F0C-5FDB-4C42-B81E-CFB1160EAB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Есть время на программирование</a:t>
            </a:r>
          </a:p>
          <a:p>
            <a:pPr marL="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Вы не знаете что происходит с проектом</a:t>
            </a:r>
          </a:p>
          <a:p>
            <a:r>
              <a:rPr lang="ru-RU" dirty="0"/>
              <a:t>Вы можете влять только пост фактум</a:t>
            </a:r>
          </a:p>
          <a:p>
            <a:r>
              <a:rPr lang="ru-RU"/>
              <a:t>Вы не можете помогать своей команде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32E1-1637-462F-AB50-7436574D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AA3C50A6-2F1C-4693-BCD1-FD15A6EDA95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7106852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99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D801-3150-4A98-B1DF-F5331603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Соблюдаем баланс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53F28-AF15-4707-980A-2E0027C67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Что делать, если «всех все устраивает»?</a:t>
            </a:r>
          </a:p>
          <a:p>
            <a:r>
              <a:rPr lang="ru-RU" dirty="0"/>
              <a:t>Натравить «Скрам мастера»</a:t>
            </a:r>
          </a:p>
          <a:p>
            <a:r>
              <a:rPr lang="ru-RU" dirty="0"/>
              <a:t>Назначать заместителей во время отпуска и оставлять их в этой роли</a:t>
            </a:r>
          </a:p>
          <a:p>
            <a:r>
              <a:rPr lang="ru-RU" dirty="0"/>
              <a:t>Воспользоваться советом лучших собаководов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1E5F-41AF-4607-BA06-582D685F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E3F202BF-4720-41AA-926B-C64DFDB11BB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2704425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67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AF90-7CD9-48A8-A18D-6D777C14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«подружить»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741B-27EC-4F64-BA7A-BD10C9E5A1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Дайте собаке и кошке познакомиться с запахами друг друга</a:t>
            </a:r>
          </a:p>
          <a:p>
            <a:r>
              <a:rPr lang="ru-RU" dirty="0"/>
              <a:t>Начинайте знакомство в спокойной домашней атмосфере. Если у вас несколько животных, знакомьте по одному</a:t>
            </a:r>
          </a:p>
          <a:p>
            <a:r>
              <a:rPr lang="ru-RU" dirty="0"/>
              <a:t>Держите собаку на поводке, а кошку в клетке. Дайте им время привыкнуть друг к другу</a:t>
            </a:r>
          </a:p>
          <a:p>
            <a:r>
              <a:rPr lang="ru-RU" dirty="0"/>
              <a:t>Сведите кошку и собаку поближе. Дайте им возможность коснуться носами, оставаясь в безопасности</a:t>
            </a:r>
          </a:p>
          <a:p>
            <a:r>
              <a:rPr lang="ru-RU" dirty="0"/>
              <a:t>Выпустите кошку из клетки, дайте ей возможность подойти к собаке</a:t>
            </a:r>
          </a:p>
          <a:p>
            <a:r>
              <a:rPr lang="ru-RU" dirty="0"/>
              <a:t>Отпустите собаку, но дайте кошке пространство для отступления</a:t>
            </a:r>
          </a:p>
          <a:p>
            <a:r>
              <a:rPr lang="ru-RU" dirty="0"/>
              <a:t>Даже если Ваши питомцы поладили, не оставляйте их наедине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ADC869-8F12-4C8E-A5DA-279490603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Кота и собаку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3BF5C1-EABA-43F7-8F72-A46A4A816A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Познакомьте заказчика с командой через </a:t>
            </a:r>
            <a:r>
              <a:rPr lang="en-US" dirty="0"/>
              <a:t>task manager</a:t>
            </a:r>
          </a:p>
          <a:p>
            <a:r>
              <a:rPr lang="ru-RU" dirty="0"/>
              <a:t>Организуйте встречу с командой в привычном для заказчика месте и времени. Не приводите сразу всю «вотагу»</a:t>
            </a:r>
          </a:p>
          <a:p>
            <a:r>
              <a:rPr lang="ru-RU" dirty="0"/>
              <a:t>Ведите первые митинги как обычно, тет-а-тет с заказчиком, но с командой «на фоне»</a:t>
            </a:r>
          </a:p>
          <a:p>
            <a:r>
              <a:rPr lang="ru-RU" dirty="0"/>
              <a:t>Передавайте часть инициативы коллегам, например: «Вот Евгений знает эту систему лучше всех, пусть и расскажет»</a:t>
            </a:r>
          </a:p>
          <a:p>
            <a:r>
              <a:rPr lang="ru-RU" dirty="0"/>
              <a:t>Поднимайте вопросы, которые можно было бы адресовать Вашей команде. Пусть на них отвечают сразу, не ожидая вас</a:t>
            </a:r>
          </a:p>
          <a:p>
            <a:r>
              <a:rPr lang="ru-RU" dirty="0"/>
              <a:t>Позвольте Вашим коллегам вести митинги и переписки напрямую с заказчиком, но, в первое время, будьте рядом</a:t>
            </a:r>
          </a:p>
          <a:p>
            <a:r>
              <a:rPr lang="ru-RU" dirty="0"/>
              <a:t>Всегда будьте в копии и на связи с заказчиком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0DFDAD-FD82-4749-879A-7215BD2F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заказчика и Команду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279B5-A0AC-4E19-9847-39311749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BCBD-C952-4605-A5E9-86208754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DA6DD-F72A-480A-9F6F-C79511D8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Делегирование полномочий — это процесс передачи части функций руководителя другим управляющим или сотрудникам для достижения конкретных целей организации. Используется для улучшения и оптимизации рабочей силы руководителя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4D41B-C5F8-47D3-A68B-60EF4D325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Процесс передачи части </a:t>
            </a:r>
            <a:r>
              <a:rPr lang="ru-RU" b="1" dirty="0"/>
              <a:t>функций руководителя</a:t>
            </a:r>
          </a:p>
          <a:p>
            <a:pPr lvl="1"/>
            <a:r>
              <a:rPr lang="ru-RU" dirty="0"/>
              <a:t>Ваши полномочия не всегда очевидны</a:t>
            </a:r>
          </a:p>
          <a:p>
            <a:pPr lvl="1"/>
            <a:r>
              <a:rPr lang="ru-RU" dirty="0"/>
              <a:t>Сотрудник должен способен с ними справиться</a:t>
            </a:r>
          </a:p>
          <a:p>
            <a:r>
              <a:rPr lang="ru-RU" dirty="0"/>
              <a:t>Достижение конкретных </a:t>
            </a:r>
            <a:r>
              <a:rPr lang="ru-RU" b="1" dirty="0"/>
              <a:t>целей </a:t>
            </a:r>
            <a:r>
              <a:rPr lang="ru-RU" dirty="0"/>
              <a:t>организации</a:t>
            </a:r>
          </a:p>
          <a:p>
            <a:pPr lvl="1"/>
            <a:r>
              <a:rPr lang="ru-RU" dirty="0"/>
              <a:t>Задачу будут выполнять не так, как вы хотите</a:t>
            </a:r>
          </a:p>
          <a:p>
            <a:pPr lvl="1"/>
            <a:r>
              <a:rPr lang="ru-RU" dirty="0"/>
              <a:t>«Вам шашечки или ехать?»</a:t>
            </a:r>
          </a:p>
          <a:p>
            <a:r>
              <a:rPr lang="ru-RU" dirty="0"/>
              <a:t>Используется для улучшения рабочей силы</a:t>
            </a:r>
          </a:p>
          <a:p>
            <a:pPr lvl="1"/>
            <a:r>
              <a:rPr lang="ru-RU" dirty="0"/>
              <a:t>Делегирование должно развивать сотрудника</a:t>
            </a:r>
          </a:p>
          <a:p>
            <a:pPr lvl="1"/>
            <a:r>
              <a:rPr lang="ru-RU" dirty="0"/>
              <a:t>Чем больше делегируете, тем лучше «делегируется»</a:t>
            </a:r>
          </a:p>
          <a:p>
            <a:r>
              <a:rPr lang="ru-RU" i="1" dirty="0"/>
              <a:t>Контроль – превыше всего</a:t>
            </a:r>
          </a:p>
          <a:p>
            <a:pPr lvl="1"/>
            <a:r>
              <a:rPr lang="ru-RU" dirty="0"/>
              <a:t>Фокус в 1/3 проекта</a:t>
            </a:r>
          </a:p>
          <a:p>
            <a:pPr lvl="1"/>
            <a:r>
              <a:rPr lang="ru-RU" dirty="0"/>
              <a:t>Не забываем про регулярный контроль </a:t>
            </a:r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4FA-D204-463D-A796-91D6F50F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93B-1785-4513-9CA4-5CA41E85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72A1-7B60-43D1-A8DF-5F874D125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466" y="3049746"/>
            <a:ext cx="4315968" cy="1314989"/>
          </a:xfrm>
        </p:spPr>
        <p:txBody>
          <a:bodyPr anchor="t"/>
          <a:lstStyle/>
          <a:p>
            <a:r>
              <a:rPr lang="en-US" dirty="0"/>
              <a:t>Lead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Podcast: dotnetmore.ru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kugushev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www.linkedin.com/in/kugushev</a:t>
            </a:r>
          </a:p>
        </p:txBody>
      </p:sp>
      <p:pic>
        <p:nvPicPr>
          <p:cNvPr id="6" name="Picture Placeholder 5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0FEDF046-A070-4979-B0FA-AC3C22A5A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r="20458"/>
          <a:stretch/>
        </p:blipFill>
        <p:spPr>
          <a:xfrm>
            <a:off x="5603875" y="0"/>
            <a:ext cx="3540125" cy="5143500"/>
          </a:xfrm>
        </p:spPr>
      </p:pic>
    </p:spTree>
    <p:extLst>
      <p:ext uri="{BB962C8B-B14F-4D97-AF65-F5344CB8AC3E}">
        <p14:creationId xmlns:p14="http://schemas.microsoft.com/office/powerpoint/2010/main" val="106806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F19E-9E63-4EC5-977E-C81E3BE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 != безучастность</a:t>
            </a:r>
            <a:endParaRPr lang="en-US" dirty="0"/>
          </a:p>
        </p:txBody>
      </p:sp>
      <p:pic>
        <p:nvPicPr>
          <p:cNvPr id="21" name="Picture Placeholder 2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AAA7B8-C520-4DB8-98B5-2BBA940674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588D79-B8A9-4D62-96B3-B6016F771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188" y="1092491"/>
            <a:ext cx="3986212" cy="356616"/>
          </a:xfrm>
        </p:spPr>
        <p:txBody>
          <a:bodyPr/>
          <a:lstStyle/>
          <a:p>
            <a:r>
              <a:rPr lang="ru-RU" dirty="0"/>
              <a:t>Мы должны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ACA7A1-02E2-4CE8-BD13-FE0E307BB1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C05D4A-00C6-41AF-A466-A4E8062EF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C2CA3E-EE8B-49C4-B0F3-EE42BF7FD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88" y="2909078"/>
            <a:ext cx="356616" cy="511454"/>
          </a:xfrm>
        </p:spPr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9ED64A-538E-4195-9763-6025BA87C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быть в курсе событий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5C95CD-96DD-4679-9F86-9BB3780C4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Участвовать в митингах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98C59A-836D-4212-BE9A-591A610505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2" y="2907841"/>
            <a:ext cx="3632428" cy="512691"/>
          </a:xfrm>
        </p:spPr>
        <p:txBody>
          <a:bodyPr/>
          <a:lstStyle/>
          <a:p>
            <a:r>
              <a:rPr lang="ru-RU" dirty="0"/>
              <a:t>Быть в бизнес контексте каждой задачи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2A6A5-0220-45A8-AC5B-8AA32D386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2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7B77-6947-40EE-9E20-7EBA15B5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18" name="Picture Placeholder 17" descr="A person sitting in a room&#10;&#10;Description automatically generated">
            <a:extLst>
              <a:ext uri="{FF2B5EF4-FFF2-40B4-BE49-F238E27FC236}">
                <a16:creationId xmlns:a16="http://schemas.microsoft.com/office/drawing/2014/main" id="{AF579546-35DB-4231-93A6-43FA900BB7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r="2273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267C2-D16C-493F-9918-6FFB81426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CA64-737E-460F-A726-FDD74E957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Боремся с отвлечениями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DD4E0-F0BA-4820-8F28-9A08095BC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57299-1452-4506-98A3-F3F92E141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7F3B01-64AF-4B44-B1BB-AC9B2D1B7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Управляем точкой зрения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20CDE-1BF2-43DE-843B-18F25A1743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Выбираем задачи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7D0BF1-94A0-474F-8E13-DF83D53C8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5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BFFF69-ECD6-4CCC-BE5F-940C0DAB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 с отвлекающими факторами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320DFB-571D-47C5-838A-0E6FE4725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Focus Time</a:t>
            </a:r>
          </a:p>
          <a:p>
            <a:r>
              <a:rPr lang="ru-RU" dirty="0"/>
              <a:t>Помидорка</a:t>
            </a:r>
          </a:p>
          <a:p>
            <a:r>
              <a:rPr lang="ru-RU" dirty="0"/>
              <a:t>Скалирование времени</a:t>
            </a:r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1E4FF7-039A-4A19-8562-0B87C89B4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381BF0F-5511-4581-BEBE-F82870AC86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Перенести ответ, например, на 15 минут</a:t>
            </a:r>
          </a:p>
          <a:p>
            <a:r>
              <a:rPr lang="ru-RU" dirty="0"/>
              <a:t>Поставить таймер</a:t>
            </a:r>
          </a:p>
          <a:p>
            <a:r>
              <a:rPr lang="ru-RU" dirty="0"/>
              <a:t>Добавить задачу в </a:t>
            </a:r>
            <a:r>
              <a:rPr lang="en-US" dirty="0"/>
              <a:t>TODO </a:t>
            </a:r>
            <a:r>
              <a:rPr lang="ru-RU" dirty="0"/>
              <a:t>лист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A473C6-8315-4A7F-BCAD-3291107C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 что делать с вопросами коллег?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DE1E22-F9FD-4D10-B817-AEE4824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A23B-0923-4A9C-90A9-E55BF55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«Через 15 минут» правильно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A8A65A-2B21-4D13-A5BE-B42AD493202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4523197"/>
              </p:ext>
            </p:extLst>
          </p:nvPr>
        </p:nvGraphicFramePr>
        <p:xfrm>
          <a:off x="357188" y="1422400"/>
          <a:ext cx="3986212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9EAC-D2E2-418B-AA61-FF4467476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Быстрый ответ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A256B1-9CFF-417A-801D-56B79A25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Вежливый ответ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1ACF7-64BA-4B82-8840-B6CC3B8BC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8405D90-7305-4275-9867-201FBD6F7DF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7593841"/>
              </p:ext>
            </p:extLst>
          </p:nvPr>
        </p:nvGraphicFramePr>
        <p:xfrm>
          <a:off x="4800600" y="1422400"/>
          <a:ext cx="3992563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281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P spid="4" grpId="0" build="p"/>
      <p:bldP spid="6" grpId="0" build="p"/>
      <p:bldGraphic spid="9" grpId="0" uiExpand="1">
        <p:bldSub>
          <a:bldDgm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ED478F-5DAA-4289-9DB6-03DC2966569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568134787"/>
              </p:ext>
            </p:extLst>
          </p:nvPr>
        </p:nvGraphicFramePr>
        <p:xfrm>
          <a:off x="1127125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44D7B-CE61-4DC6-85FD-4B5B34697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Возвращаемся в работу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493186-6B82-404B-8BE4-1BB6D3AEA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 отвлекли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70FE16-ECD0-45D5-B290-814A6BFE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Мы Программировали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331D5-B2B1-4729-8F38-39CE8A45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Content Placeholder 17" descr="Call center">
            <a:extLst>
              <a:ext uri="{FF2B5EF4-FFF2-40B4-BE49-F238E27FC236}">
                <a16:creationId xmlns:a16="http://schemas.microsoft.com/office/drawing/2014/main" id="{5985A71E-601E-41D3-8444-19E8EE61ACB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B415EC-424E-4CE2-84B8-15FD5E3DB7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Проблема возврата в контекст</a:t>
            </a:r>
            <a:endParaRPr lang="en-US" dirty="0"/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FD3CBE01-0400-45EF-B263-86D7861F8C7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24468920"/>
              </p:ext>
            </p:extLst>
          </p:nvPr>
        </p:nvGraphicFramePr>
        <p:xfrm>
          <a:off x="5735638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55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6" grpId="1">
        <p:bldAsOne/>
      </p:bldGraphic>
      <p:bldP spid="11" grpId="0" uiExpand="1" build="p" animBg="1"/>
      <p:bldP spid="10" grpId="0" uiExpand="1" build="p" animBg="1"/>
      <p:bldP spid="12" grpId="0" uiExpand="1" build="p" animBg="1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0FDA21-756D-4C75-B756-B55CB85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Микродекомпозиция – ключ к возврату в контекст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047D390-64C6-4B1F-891F-F4F83CF12D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00777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1A9B-2EC9-4B1D-9283-FAA4A84BE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2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9C2-6DE8-4AD3-827B-9041F30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и возврат в контекст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19EF8-7F74-4682-B06C-68F90B354EC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185215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CFE40-7EFD-4A53-A7BB-16595F815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45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C93428-A031-4741-8BCF-DFC2B8BDF97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</a:t>
            </a:r>
          </a:p>
          <a:p>
            <a:r>
              <a:rPr lang="en-US" dirty="0">
                <a:solidFill>
                  <a:schemeClr val="tx1"/>
                </a:solidFill>
              </a:rPr>
              <a:t>Browser</a:t>
            </a:r>
          </a:p>
          <a:p>
            <a:r>
              <a:rPr lang="ru-RU" dirty="0">
                <a:solidFill>
                  <a:schemeClr val="tx1"/>
                </a:solidFill>
              </a:rPr>
              <a:t>Требования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C382BF-60B6-4591-AAE2-CC47C82F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5750" y="799672"/>
            <a:ext cx="2473530" cy="438912"/>
          </a:xfrm>
        </p:spPr>
        <p:txBody>
          <a:bodyPr/>
          <a:lstStyle/>
          <a:p>
            <a:r>
              <a:rPr lang="ru-RU" dirty="0"/>
              <a:t>Обсуждения требований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2F51B2-F6B2-4682-8E0F-693A5D409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Релиз на прод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012E8C-77EB-4DAC-B1C2-D944D1662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Программирование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1F440-4430-44E5-A401-14F69020F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AF3BF2B-554B-4BF8-84DA-C54B90DA11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5750" y="1238584"/>
            <a:ext cx="2473529" cy="2903538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Скайп/</a:t>
            </a:r>
            <a:r>
              <a:rPr lang="en-US" dirty="0">
                <a:solidFill>
                  <a:schemeClr val="tx1"/>
                </a:solidFill>
              </a:rPr>
              <a:t>Teams/…</a:t>
            </a:r>
          </a:p>
          <a:p>
            <a:r>
              <a:rPr lang="en-US" dirty="0">
                <a:solidFill>
                  <a:schemeClr val="tx1"/>
                </a:solidFill>
              </a:rPr>
              <a:t>Jira</a:t>
            </a:r>
          </a:p>
          <a:p>
            <a:r>
              <a:rPr lang="en-US" dirty="0">
                <a:solidFill>
                  <a:schemeClr val="tx1"/>
                </a:solidFill>
              </a:rPr>
              <a:t>Confluence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EE58FA4-363E-4015-AD9C-40A6D765216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Jenkins/TeamCity/…</a:t>
            </a:r>
          </a:p>
          <a:p>
            <a:r>
              <a:rPr lang="en-US" dirty="0">
                <a:solidFill>
                  <a:schemeClr val="tx1"/>
                </a:solidFill>
              </a:rPr>
              <a:t>Splunk/Kibana</a:t>
            </a:r>
          </a:p>
          <a:p>
            <a:r>
              <a:rPr lang="ru-RU" dirty="0">
                <a:solidFill>
                  <a:schemeClr val="tx1"/>
                </a:solidFill>
              </a:rPr>
              <a:t>Чат с </a:t>
            </a:r>
            <a:r>
              <a:rPr lang="en-US" dirty="0">
                <a:solidFill>
                  <a:schemeClr val="tx1"/>
                </a:solidFill>
              </a:rPr>
              <a:t>DevOps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F22AC3-CC4C-4DEB-8019-5BF54342C8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Многозадачность и виртуальные рабочие столы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uiExpand="1" build="p" animBg="1"/>
      <p:bldP spid="8" grpId="0" uiExpand="1" build="p" animBg="1"/>
      <p:bldP spid="10" grpId="0" uiExpand="1" build="p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EB1AC6-EFE9-4D3E-AD49-6D68288C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Пора программировать</a:t>
            </a:r>
            <a:endParaRPr lang="en-US" dirty="0"/>
          </a:p>
        </p:txBody>
      </p:sp>
      <p:pic>
        <p:nvPicPr>
          <p:cNvPr id="25" name="Picture Placeholder 24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01F87A59-AEBF-46C4-B1D2-78118921A0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r="1999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4A6C2B-1A7F-4FA7-9608-6FFE43342A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5E7BB3-EEDC-48F0-8830-36C4FFB22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Освободили время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71FD29-87E3-4FD8-87ED-A4051473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021A16-FDF7-43DE-8268-434A2EB60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8483AB-E030-4D93-B10C-F7E38A5465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0DCA51-5064-40D0-9F9C-242A55F03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DC11A3-4822-4AB4-8FB6-F9799D81D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ED13F-F88C-452F-B20D-024C23598D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Настроили коммуникацию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ECD6A1-4709-430C-8DAB-6344D08B16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267427" cy="356616"/>
          </a:xfrm>
        </p:spPr>
        <p:txBody>
          <a:bodyPr/>
          <a:lstStyle/>
          <a:p>
            <a:r>
              <a:rPr lang="ru-RU" dirty="0"/>
              <a:t>Справились с отвлекающими факторами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AB33A36-0D5B-495B-A14A-7A655084E8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267427" cy="356616"/>
          </a:xfrm>
        </p:spPr>
        <p:txBody>
          <a:bodyPr/>
          <a:lstStyle/>
          <a:p>
            <a:r>
              <a:rPr lang="ru-RU" dirty="0"/>
              <a:t>Налили чаек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032038-559D-43B4-A313-B9B34BA7E6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267427" cy="356616"/>
          </a:xfrm>
        </p:spPr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05212CC-21C7-4532-BBAF-B93278B194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267427" cy="356616"/>
          </a:xfrm>
        </p:spPr>
        <p:txBody>
          <a:bodyPr/>
          <a:lstStyle/>
          <a:p>
            <a:r>
              <a:rPr lang="ru-RU" dirty="0"/>
              <a:t>Мы парализованы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0803-6967-4AB7-A7D9-1E8F94D1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A3B3A2-D4F7-4F49-A51A-C71AD144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Антипаттерн: аналитики-паралитики</a:t>
            </a:r>
            <a:endParaRPr lang="en-US" dirty="0"/>
          </a:p>
        </p:txBody>
      </p:sp>
      <p:pic>
        <p:nvPicPr>
          <p:cNvPr id="16" name="Content Placeholder 15" descr="A factory in the city&#10;&#10;Description automatically generated">
            <a:extLst>
              <a:ext uri="{FF2B5EF4-FFF2-40B4-BE49-F238E27FC236}">
                <a16:creationId xmlns:a16="http://schemas.microsoft.com/office/drawing/2014/main" id="{90409EAD-95DB-4934-9308-805EBD19B3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87"/>
            <a:ext cx="3986212" cy="29899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98550E-5F5E-4E49-8287-E1AB52B5E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Архитектор нефтекомплекса</a:t>
            </a:r>
            <a:endParaRPr lang="en-US" dirty="0"/>
          </a:p>
        </p:txBody>
      </p:sp>
      <p:pic>
        <p:nvPicPr>
          <p:cNvPr id="18" name="Content Placeholder 17" descr="A picture containing outdoor, building, sitting, bench&#10;&#10;Description automatically generated">
            <a:extLst>
              <a:ext uri="{FF2B5EF4-FFF2-40B4-BE49-F238E27FC236}">
                <a16:creationId xmlns:a16="http://schemas.microsoft.com/office/drawing/2014/main" id="{4BA284EC-B506-4B8A-A897-331BE9BBF5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AC3200-BD2F-482D-A1BB-C2724B0F6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Чинит трубу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A5C0-0C1F-41D2-AACB-23995919E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25C7FC3-0FA0-4196-97A8-D26192B0F758}"/>
              </a:ext>
            </a:extLst>
          </p:cNvPr>
          <p:cNvSpPr/>
          <p:nvPr/>
        </p:nvSpPr>
        <p:spPr>
          <a:xfrm>
            <a:off x="6796881" y="3527185"/>
            <a:ext cx="1912620" cy="917377"/>
          </a:xfrm>
          <a:prstGeom prst="wedgeEllipseCallout">
            <a:avLst>
              <a:gd name="adj1" fmla="val -88395"/>
              <a:gd name="adj2" fmla="val -28449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как повлияет на давление в сжигателе?</a:t>
            </a:r>
            <a:endParaRPr lang="en-US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B4EC14A-AED9-4C20-AE66-26FD51948D61}"/>
              </a:ext>
            </a:extLst>
          </p:cNvPr>
          <p:cNvSpPr/>
          <p:nvPr/>
        </p:nvSpPr>
        <p:spPr>
          <a:xfrm>
            <a:off x="6996694" y="1643735"/>
            <a:ext cx="1912620" cy="1129016"/>
          </a:xfrm>
          <a:prstGeom prst="wedgeEllipseCallout">
            <a:avLst>
              <a:gd name="adj1" fmla="val -80604"/>
              <a:gd name="adj2" fmla="val -1168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выдержит ли, когда мы поставим еще больше вышек</a:t>
            </a:r>
            <a:endParaRPr lang="en-US" dirty="0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91D62F5-A73B-4A40-BE7A-5C491CC324F3}"/>
              </a:ext>
            </a:extLst>
          </p:cNvPr>
          <p:cNvSpPr/>
          <p:nvPr/>
        </p:nvSpPr>
        <p:spPr>
          <a:xfrm>
            <a:off x="4572000" y="2856857"/>
            <a:ext cx="1912620" cy="1129016"/>
          </a:xfrm>
          <a:prstGeom prst="wedgeEllipseCallout">
            <a:avLst>
              <a:gd name="adj1" fmla="val -3402"/>
              <a:gd name="adj2" fmla="val -1870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Пройдет ли данный биметалл эко нормы?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 с 10+ опытом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2010 – Junior Developer in Company X</a:t>
            </a:r>
          </a:p>
          <a:p>
            <a:r>
              <a:rPr lang="ru-RU" dirty="0"/>
              <a:t>2011 –</a:t>
            </a:r>
            <a:r>
              <a:rPr lang="en-US" dirty="0"/>
              <a:t> Middle Developer in Company X</a:t>
            </a:r>
          </a:p>
          <a:p>
            <a:r>
              <a:rPr lang="en-US" dirty="0"/>
              <a:t>2012 – Senior/Lead Developer in Company X</a:t>
            </a:r>
          </a:p>
          <a:p>
            <a:r>
              <a:rPr lang="en-US" dirty="0"/>
              <a:t>2013 – Team Lead in Company X</a:t>
            </a:r>
          </a:p>
          <a:p>
            <a:r>
              <a:rPr lang="en-US" dirty="0"/>
              <a:t>2014 – Team Lead in Company X</a:t>
            </a:r>
          </a:p>
          <a:p>
            <a:r>
              <a:rPr lang="en-US" dirty="0"/>
              <a:t>2015 – Team Lead in Company X</a:t>
            </a:r>
          </a:p>
          <a:p>
            <a:r>
              <a:rPr lang="en-US" dirty="0"/>
              <a:t>2016 – Team Lead in Company X</a:t>
            </a:r>
          </a:p>
          <a:p>
            <a:r>
              <a:rPr lang="en-US" dirty="0"/>
              <a:t>2017 – Team Lead in Company X</a:t>
            </a:r>
          </a:p>
          <a:p>
            <a:r>
              <a:rPr lang="en-US" dirty="0"/>
              <a:t>2018 – Team Lead in Company X</a:t>
            </a:r>
          </a:p>
          <a:p>
            <a:r>
              <a:rPr lang="en-US" dirty="0"/>
              <a:t>2019 – Developer in Company Y</a:t>
            </a:r>
          </a:p>
          <a:p>
            <a:r>
              <a:rPr lang="en-US" dirty="0"/>
              <a:t>2020 – … </a:t>
            </a:r>
          </a:p>
          <a:p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F31AD302-236D-4FA7-9FFF-EC940C3B820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6446222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6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Комплексная задача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90646799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39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926C3-7578-4BC2-9647-C7BFEEB9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надо думать глобально, решая локальные задачи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89514-F5AC-471A-9ED4-662B0A354D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Statistics">
            <a:extLst>
              <a:ext uri="{FF2B5EF4-FFF2-40B4-BE49-F238E27FC236}">
                <a16:creationId xmlns:a16="http://schemas.microsoft.com/office/drawing/2014/main" id="{BB004248-30A8-4E32-B27B-F1000EBE755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450" y="2232819"/>
            <a:ext cx="914400" cy="9144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11A240-5B20-4B58-8CFB-E60ECC555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E0CC30-1AC2-4271-B7A3-DED14C2D4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Архитектор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5BE713-F44D-4B30-AC5F-D31982232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Аналитик</a:t>
            </a:r>
            <a:endParaRPr lang="en-US" dirty="0"/>
          </a:p>
        </p:txBody>
      </p:sp>
      <p:pic>
        <p:nvPicPr>
          <p:cNvPr id="28" name="Content Placeholder 27" descr="Programmer">
            <a:extLst>
              <a:ext uri="{FF2B5EF4-FFF2-40B4-BE49-F238E27FC236}">
                <a16:creationId xmlns:a16="http://schemas.microsoft.com/office/drawing/2014/main" id="{A07620AD-8A3E-4D50-80B2-562DFC4FF48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963" y="2232819"/>
            <a:ext cx="914400" cy="914400"/>
          </a:xfrm>
        </p:spPr>
      </p:pic>
      <p:pic>
        <p:nvPicPr>
          <p:cNvPr id="26" name="Content Placeholder 25" descr="Architecture">
            <a:extLst>
              <a:ext uri="{FF2B5EF4-FFF2-40B4-BE49-F238E27FC236}">
                <a16:creationId xmlns:a16="http://schemas.microsoft.com/office/drawing/2014/main" id="{7777CE79-AAE8-4818-930A-8EF6E7A9868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77297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аналитика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68320658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8536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архитектора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4536748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178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программиста 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136078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9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6" name="Picture Placeholder 3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15588C9-9CE8-496D-8924-2A6DFA192D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51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B6ABD90-634A-4391-8D93-FA24773D96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4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664179FA-5EEB-4D56-91F5-FEC5038226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17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688288E-7825-436A-BD7C-F76BD866FB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C864A1-D3C9-47A3-B7B8-1EC8F1605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2DFD6B-C950-4E10-B7BB-80B835B1BF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AF55B93-E50E-40B1-8E82-B74E1CB2E4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447950-78A9-4BD9-BB85-D25D2CF38A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9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 с 10+ опытом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2010 – Junior Developer in Company X</a:t>
            </a:r>
          </a:p>
          <a:p>
            <a:r>
              <a:rPr lang="ru-RU" dirty="0">
                <a:highlight>
                  <a:srgbClr val="FFFF00"/>
                </a:highlight>
              </a:rPr>
              <a:t>2011 –</a:t>
            </a:r>
            <a:r>
              <a:rPr lang="en-US" dirty="0">
                <a:highlight>
                  <a:srgbClr val="FFFF00"/>
                </a:highlight>
              </a:rPr>
              <a:t> Middle Developer in Company X</a:t>
            </a:r>
          </a:p>
          <a:p>
            <a:r>
              <a:rPr lang="en-US" dirty="0"/>
              <a:t>2012 – Senior/Lead Developer in Company X</a:t>
            </a:r>
          </a:p>
          <a:p>
            <a:r>
              <a:rPr lang="en-US" dirty="0"/>
              <a:t>2013 – Team Lead in Company X</a:t>
            </a:r>
          </a:p>
          <a:p>
            <a:r>
              <a:rPr lang="en-US" dirty="0"/>
              <a:t>2014 – Team Lead in Company X</a:t>
            </a:r>
          </a:p>
          <a:p>
            <a:r>
              <a:rPr lang="en-US" dirty="0"/>
              <a:t>2015 – Team Lead in Company X</a:t>
            </a:r>
          </a:p>
          <a:p>
            <a:r>
              <a:rPr lang="en-US" dirty="0"/>
              <a:t>2016 – Team Lead in Company X</a:t>
            </a:r>
          </a:p>
          <a:p>
            <a:r>
              <a:rPr lang="en-US" dirty="0"/>
              <a:t>2017 – Team Lead in Company X</a:t>
            </a:r>
          </a:p>
          <a:p>
            <a:r>
              <a:rPr lang="en-US" dirty="0"/>
              <a:t>2018 – Team Lead in Company X</a:t>
            </a:r>
          </a:p>
          <a:p>
            <a:r>
              <a:rPr lang="en-US" dirty="0"/>
              <a:t>2019 – Developer in Company Y</a:t>
            </a:r>
          </a:p>
          <a:p>
            <a:r>
              <a:rPr lang="en-US" dirty="0"/>
              <a:t>2020 – … </a:t>
            </a:r>
          </a:p>
          <a:p>
            <a:endParaRPr lang="en-US" dirty="0"/>
          </a:p>
        </p:txBody>
      </p:sp>
      <p:graphicFrame>
        <p:nvGraphicFramePr>
          <p:cNvPr id="5" name="Content Placeholder 18">
            <a:extLst>
              <a:ext uri="{FF2B5EF4-FFF2-40B4-BE49-F238E27FC236}">
                <a16:creationId xmlns:a16="http://schemas.microsoft.com/office/drawing/2014/main" id="{85561DDF-CAE7-45CA-B290-D02F40AE701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20561267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181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D718-A3FA-4A9C-BD6F-452DD19C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pic>
        <p:nvPicPr>
          <p:cNvPr id="18" name="Picture Placeholder 1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42FEEF-51FA-4587-A489-86D192E99A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B500F-022A-4E03-B762-CF0498C7B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79A37-B5C0-4AC5-914E-1CE281F95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Разрабатывает ядро продукта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191B4-48A0-4DE2-81E0-88F9B1FCE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C32BD-0737-4FDC-A4A7-E813DAEA6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42EF0-608F-4EEF-ABF5-F83FF6122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D506A-24CA-4717-9825-880DF6216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допустима в маленькой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9DF193-3839-4DC1-A56D-60148A0B3B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Важно вовремя «отдать роль» при росте команды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D34386-D09B-4C3D-8B7B-356248AE3A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Анти-паттерн: прототипщик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5470C9D-3FDD-4827-9113-712AA5D6B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BB80-58B9-42F2-968E-052F7285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pic>
        <p:nvPicPr>
          <p:cNvPr id="18" name="Picture Placeholder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A8AB0DA5-F984-496D-9376-D52CA5989A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28B92-7F06-47CF-B232-5EE5BDF20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C6D8-C8AA-4EB1-A1DB-12160DA92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Компенсирует слабые стороны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C0ACD3-3970-42B3-ABE1-8AA66671B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8ED8E-92E1-4F39-BEA2-676B2488C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88" y="2303549"/>
            <a:ext cx="356616" cy="6293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3FA90-0918-42EF-A3E1-76DA13E62D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Идеально в небольшой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8AEA0B-EC08-42EF-9860-80EFC8559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3632428" cy="630128"/>
          </a:xfrm>
        </p:spPr>
        <p:txBody>
          <a:bodyPr/>
          <a:lstStyle/>
          <a:p>
            <a:r>
              <a:rPr lang="ru-RU" dirty="0"/>
              <a:t>Важно не только «затыкать» дыры, но и заполнять пробелы новыми сотрудниками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EBF6EDE-BCB1-49BC-ADC7-18CA2E3A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11" grpId="0" uiExpand="1" build="p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688-ACB1-478F-90DF-99BEE08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pic>
        <p:nvPicPr>
          <p:cNvPr id="18" name="Picture Placeholder 17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DAA605E4-B4C9-4916-90F8-44CFAF31E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AC9E7-94C3-41AC-81BC-84F452E17B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798E-570C-464F-833C-BBCB1E4A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Фиксит баги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B954D-888F-48F9-84A8-4D55D969F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E986A-9B9E-4264-93E2-19CF759B4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14BE4F-F867-473C-9E15-349C066EDB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6E221E-5E30-4714-A062-E3BFD140F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«толкает» </a:t>
            </a:r>
            <a:r>
              <a:rPr lang="en-US" dirty="0"/>
              <a:t>Kanban </a:t>
            </a:r>
            <a:r>
              <a:rPr lang="ru-RU" dirty="0"/>
              <a:t>карточки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DB7332-3D39-49D7-A041-FBBCD50A9F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работает, если «знаете систему»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33AEB8-7E20-4220-AFF7-BCD937E2E0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не стать «кодерским балластом»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CDFA08-E83C-4227-BA97-B9815675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0389-B251-470F-B073-B561F1CE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pic>
        <p:nvPicPr>
          <p:cNvPr id="18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D3F95F-DCFA-487E-B530-7E2572C85F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493D-1F84-40D6-9E34-70D1D7206D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EFC5E-2A96-431D-A31F-1ECEE721B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то был разработчиком, но навык уже потерян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1A4A5F-C6F4-4468-9831-7AB05500C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DFE70-A8AF-48E9-8B3D-13D60EBCB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0D136-C227-48C3-B37B-AEB8DE5A46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D17B7-669E-451A-8048-6E07ECE998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E0F295-2D75-48C7-958B-0CD4F4A492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Использует устаревшие подходы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1F51FE-FDF5-4BF0-A88F-8272295A76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Не остановим, так как «начальник»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80FE7-E46B-4D60-8AB3-89F0A51E9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признать низкую квалификацию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6D1A6D-C15B-4B0D-8D2F-D21BF136A2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Или пойти в архитекторы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87095E6-501D-4082-8EBC-1640932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96C0-8E9E-4AC4-A45F-5B3745AE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DA2FA7-3E84-4B13-BD45-E1F757B63E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3D7B-75B3-47D7-8EE8-27B9438EC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37FF1-3F5B-4416-865D-0A70BAC81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DE0161-85BE-4DDE-9EC9-A787001D3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F656B-F070-4E33-AB65-0B11DF964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803AB2-8584-4D8E-BE65-2700E6F756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8C6361-EADC-43CC-B8E4-B4659A83E1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78525-5879-4DD9-8680-6C11E5AD6B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BCBC8C-B241-45C4-8FCA-B0D365D337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306F33-B5B6-4833-A97A-31AE389A4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CE671B-1628-4BA4-AD55-D3C33B0654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45F064-198E-44C0-860E-648DBB1C7F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10ED9B-1739-4EC7-9C77-0BB817DC26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D7EDE9A-0792-4476-8C35-F993BE957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BB8E6-35E8-4E17-8237-FBC09364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стал менеджером?</a:t>
            </a:r>
            <a:endParaRPr lang="en-US" dirty="0"/>
          </a:p>
        </p:txBody>
      </p:sp>
      <p:pic>
        <p:nvPicPr>
          <p:cNvPr id="12" name="Content Placeholder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5CD25B-427F-4B8C-A468-34E9704A60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46"/>
            <a:ext cx="3986212" cy="29900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1B5E7-32F8-432B-B1A9-2B794D61B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041C97-DBDC-4D28-8660-F79D790EA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4934-AF4A-4938-8F73-BE3DB198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Content Placeholder 2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F99B041-8F92-4D41-A630-1C4B862DAC6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</p:spTree>
    <p:extLst>
      <p:ext uri="{BB962C8B-B14F-4D97-AF65-F5344CB8AC3E}">
        <p14:creationId xmlns:p14="http://schemas.microsoft.com/office/powerpoint/2010/main" val="30110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ожидание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971225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831140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CC7174-8DFE-46C4-BA55-4247B9248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086231-3023-40BC-9829-2B84E6C65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8F209-AB70-4866-B533-01069B885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реальность*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6997909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3998525-0BEE-43A8-B8E2-4496A8E7D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0FF0AA-CF52-4E3B-9449-3826C55E9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6BA9B4-7404-4EC5-B138-EBDA24905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9A0A34-B178-4185-9EF2-9B87AED91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9DE90-292C-4153-BBE3-641AC690B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DD861D-3EC4-4EB7-B885-138E34BF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C8D5-CFFF-4FA8-90F7-FFB1BD27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Рабочая нагрузка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9238-78F6-4B46-A740-EC289C48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B15E4DCD-7CD1-4C78-838C-122C2E2CB91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2780302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18">
            <a:extLst>
              <a:ext uri="{FF2B5EF4-FFF2-40B4-BE49-F238E27FC236}">
                <a16:creationId xmlns:a16="http://schemas.microsoft.com/office/drawing/2014/main" id="{A1C8EC4D-F659-4E71-A57E-03E68506FCC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36126270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04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783</TotalTime>
  <Words>1411</Words>
  <Application>Microsoft Office PowerPoint</Application>
  <PresentationFormat>On-screen Show (16:9)</PresentationFormat>
  <Paragraphs>380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Covers</vt:lpstr>
      <vt:lpstr>General</vt:lpstr>
      <vt:lpstr>Breakers</vt:lpstr>
      <vt:lpstr>Как быть тимлидом </vt:lpstr>
      <vt:lpstr>Кугушев Александр</vt:lpstr>
      <vt:lpstr>СV программиста с 10+ опытом работы</vt:lpstr>
      <vt:lpstr>СV программиста с 10+ опытом работы</vt:lpstr>
      <vt:lpstr>Почему не стал менеджером?</vt:lpstr>
      <vt:lpstr>Карьерный путь: ожидание</vt:lpstr>
      <vt:lpstr>Карьерный путь: реальность</vt:lpstr>
      <vt:lpstr>Карьерный путь: реальность*</vt:lpstr>
      <vt:lpstr>Рабочая нагрузка</vt:lpstr>
      <vt:lpstr>План</vt:lpstr>
      <vt:lpstr>Вам стоит задуматься о совмещении если</vt:lpstr>
      <vt:lpstr>Вы можете совмещать в зависимости от</vt:lpstr>
      <vt:lpstr>Зависимость от этапа развития команды</vt:lpstr>
      <vt:lpstr>Можно ли делегировать джунам?</vt:lpstr>
      <vt:lpstr>Анти-паттерн: mushroom management</vt:lpstr>
      <vt:lpstr>Анти-паттерн: самоустранение</vt:lpstr>
      <vt:lpstr>Соблюдаем баланс</vt:lpstr>
      <vt:lpstr>Как «подружить»</vt:lpstr>
      <vt:lpstr>Делегирование</vt:lpstr>
      <vt:lpstr>Делегирование != безучастность</vt:lpstr>
      <vt:lpstr>Tips &amp; Tricks</vt:lpstr>
      <vt:lpstr>Борьба с отвлекающими факторами</vt:lpstr>
      <vt:lpstr>Пишем «Через 15 минут» правильно</vt:lpstr>
      <vt:lpstr>Проблема возврата в контекст</vt:lpstr>
      <vt:lpstr>Микродекомпозиция – ключ к возврату в контекст</vt:lpstr>
      <vt:lpstr>TDD и возврат в контекст</vt:lpstr>
      <vt:lpstr>Многозадачность и виртуальные рабочие столы</vt:lpstr>
      <vt:lpstr>Пора программировать</vt:lpstr>
      <vt:lpstr>Антипаттерн: аналитики-паралитики</vt:lpstr>
      <vt:lpstr>Комплексная задача</vt:lpstr>
      <vt:lpstr>Нам надо думать глобально, решая локальные задачи</vt:lpstr>
      <vt:lpstr>PowerPoint Presentation</vt:lpstr>
      <vt:lpstr>Точка зрения аналитика</vt:lpstr>
      <vt:lpstr>Точка зрения архитектора</vt:lpstr>
      <vt:lpstr>Точка зрения программиста 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Ключевой разработчик</vt:lpstr>
      <vt:lpstr>«Затыкатель» дыр</vt:lpstr>
      <vt:lpstr>Еще одни руки</vt:lpstr>
      <vt:lpstr>Кодерский балласт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147</cp:revision>
  <dcterms:created xsi:type="dcterms:W3CDTF">2018-01-26T19:23:30Z</dcterms:created>
  <dcterms:modified xsi:type="dcterms:W3CDTF">2020-08-30T15:56:08Z</dcterms:modified>
</cp:coreProperties>
</file>